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0" r:id="rId3"/>
    <p:sldId id="339" r:id="rId4"/>
    <p:sldId id="338" r:id="rId5"/>
    <p:sldId id="337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40A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D16BF42-3901-4F79-88B4-CB24F91E5D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2405062"/>
            <a:ext cx="8820150" cy="2047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F85A0-585B-A07F-74F9-15F27C06B5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A3B147-7989-94BA-224D-90E207A08191}"/>
              </a:ext>
            </a:extLst>
          </p:cNvPr>
          <p:cNvSpPr/>
          <p:nvPr/>
        </p:nvSpPr>
        <p:spPr bwMode="white">
          <a:xfrm>
            <a:off x="1567619" y="1773232"/>
            <a:ext cx="295238" cy="23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3F126B-5548-E733-213D-96122DDEBC6E}"/>
              </a:ext>
            </a:extLst>
          </p:cNvPr>
          <p:cNvSpPr/>
          <p:nvPr/>
        </p:nvSpPr>
        <p:spPr bwMode="white">
          <a:xfrm>
            <a:off x="1605714" y="2956004"/>
            <a:ext cx="238095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47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7E9B5-27FB-8A30-149A-FDAC9ECE96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495656-33A6-8F28-0A86-BCEDF4F2A06A}"/>
              </a:ext>
            </a:extLst>
          </p:cNvPr>
          <p:cNvSpPr/>
          <p:nvPr/>
        </p:nvSpPr>
        <p:spPr bwMode="white">
          <a:xfrm>
            <a:off x="1100952" y="1105343"/>
            <a:ext cx="238095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A818E0-360C-4E13-C062-C3400F9ECBFC}"/>
              </a:ext>
            </a:extLst>
          </p:cNvPr>
          <p:cNvSpPr/>
          <p:nvPr/>
        </p:nvSpPr>
        <p:spPr bwMode="white">
          <a:xfrm>
            <a:off x="1062857" y="2876905"/>
            <a:ext cx="295238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51CB1C-71F4-0B39-EFAA-216DDE709EAE}"/>
              </a:ext>
            </a:extLst>
          </p:cNvPr>
          <p:cNvSpPr/>
          <p:nvPr/>
        </p:nvSpPr>
        <p:spPr bwMode="white">
          <a:xfrm>
            <a:off x="1100952" y="4067470"/>
            <a:ext cx="238095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46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0EC889-679E-9CE2-691C-1D6209FBF7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6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C8E61A-C901-B0B2-C0D1-F96692546279}"/>
              </a:ext>
            </a:extLst>
          </p:cNvPr>
          <p:cNvSpPr/>
          <p:nvPr/>
        </p:nvSpPr>
        <p:spPr bwMode="white">
          <a:xfrm>
            <a:off x="6843809" y="1945325"/>
            <a:ext cx="304761" cy="18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F71831-54C1-E431-993A-9BBAA70BA032}"/>
              </a:ext>
            </a:extLst>
          </p:cNvPr>
          <p:cNvSpPr/>
          <p:nvPr/>
        </p:nvSpPr>
        <p:spPr bwMode="white">
          <a:xfrm>
            <a:off x="7367619" y="2689632"/>
            <a:ext cx="419048" cy="171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4A6E90-DF0E-6FA9-5530-D9088E5F5843}"/>
              </a:ext>
            </a:extLst>
          </p:cNvPr>
          <p:cNvSpPr/>
          <p:nvPr/>
        </p:nvSpPr>
        <p:spPr bwMode="white">
          <a:xfrm>
            <a:off x="5958095" y="3376686"/>
            <a:ext cx="361904" cy="2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CD9A31-A2C4-B954-3B4A-CA005843A6DA}"/>
              </a:ext>
            </a:extLst>
          </p:cNvPr>
          <p:cNvSpPr/>
          <p:nvPr/>
        </p:nvSpPr>
        <p:spPr bwMode="white">
          <a:xfrm>
            <a:off x="3710476" y="4025569"/>
            <a:ext cx="628571" cy="3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F8C46B-74F9-DA46-9301-3E39E19E4293}"/>
              </a:ext>
            </a:extLst>
          </p:cNvPr>
          <p:cNvSpPr/>
          <p:nvPr/>
        </p:nvSpPr>
        <p:spPr bwMode="white">
          <a:xfrm>
            <a:off x="2300952" y="4760334"/>
            <a:ext cx="676190" cy="3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49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299826-FD75-4D74-FCE6-81B10AFE07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334D005-39C6-4158-9A8A-FC1CF184BB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32856"/>
            <a:ext cx="9577064" cy="7172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299ADD2-28D1-4824-9D7D-DB4D4BB567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745" y="3429000"/>
            <a:ext cx="9577064" cy="71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74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F1B52-CD5B-0CED-E8C6-1AE85C78EC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076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9967BCF-1A58-41F2-803F-B248FD309F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772816"/>
            <a:ext cx="9577064" cy="71727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1BD06D-0418-4938-B865-B3D838BCDF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982" y="3164270"/>
            <a:ext cx="9577064" cy="71727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9FC0D1A-ACA5-438F-BC5C-E8619A6C4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555724"/>
            <a:ext cx="9577064" cy="71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75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00FA31-98EF-F5E6-0296-6B5916E9FC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4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2903CB-C42F-22FC-7DF5-34C0B00A1686}"/>
              </a:ext>
            </a:extLst>
          </p:cNvPr>
          <p:cNvSpPr/>
          <p:nvPr/>
        </p:nvSpPr>
        <p:spPr bwMode="white">
          <a:xfrm>
            <a:off x="1929523" y="3346584"/>
            <a:ext cx="238095" cy="24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8FB783-A6B5-8F1F-9BE4-190F8BC7E36C}"/>
              </a:ext>
            </a:extLst>
          </p:cNvPr>
          <p:cNvSpPr/>
          <p:nvPr/>
        </p:nvSpPr>
        <p:spPr bwMode="white">
          <a:xfrm>
            <a:off x="1920000" y="4443279"/>
            <a:ext cx="257142" cy="2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8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C6FA9-2051-DBB3-629E-17EE40E27C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E09F1B-6CBA-4B3B-6762-E3B41B5AA107}"/>
              </a:ext>
            </a:extLst>
          </p:cNvPr>
          <p:cNvSpPr/>
          <p:nvPr/>
        </p:nvSpPr>
        <p:spPr bwMode="white">
          <a:xfrm>
            <a:off x="1062857" y="1124434"/>
            <a:ext cx="295238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C58F88-8E77-3A27-05DB-12DF240133EA}"/>
              </a:ext>
            </a:extLst>
          </p:cNvPr>
          <p:cNvSpPr/>
          <p:nvPr/>
        </p:nvSpPr>
        <p:spPr bwMode="white">
          <a:xfrm>
            <a:off x="1081904" y="2220059"/>
            <a:ext cx="257142" cy="25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877D2B-39F4-703C-8079-DD5487CB3FC9}"/>
              </a:ext>
            </a:extLst>
          </p:cNvPr>
          <p:cNvSpPr/>
          <p:nvPr/>
        </p:nvSpPr>
        <p:spPr bwMode="white">
          <a:xfrm>
            <a:off x="1100952" y="3334739"/>
            <a:ext cx="238095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33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0711FF-A751-DACD-FEBA-9C430858C5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51150"/>
            <a:ext cx="10800000" cy="3355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5F25C6-C58B-D78A-8EE7-B1A08B05D75E}"/>
              </a:ext>
            </a:extLst>
          </p:cNvPr>
          <p:cNvSpPr/>
          <p:nvPr/>
        </p:nvSpPr>
        <p:spPr bwMode="white">
          <a:xfrm>
            <a:off x="1653122" y="2437543"/>
            <a:ext cx="238095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520A60-056D-04C4-9D93-6C2B9AE79D05}"/>
              </a:ext>
            </a:extLst>
          </p:cNvPr>
          <p:cNvSpPr/>
          <p:nvPr/>
        </p:nvSpPr>
        <p:spPr bwMode="white">
          <a:xfrm>
            <a:off x="1615027" y="3009537"/>
            <a:ext cx="295238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D2E5EE-92BE-3DF4-6A1B-18B8815776B1}"/>
              </a:ext>
            </a:extLst>
          </p:cNvPr>
          <p:cNvSpPr/>
          <p:nvPr/>
        </p:nvSpPr>
        <p:spPr bwMode="white">
          <a:xfrm>
            <a:off x="1615027" y="3581531"/>
            <a:ext cx="295238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1E0965-6865-A32C-C0FC-040BBC79B365}"/>
              </a:ext>
            </a:extLst>
          </p:cNvPr>
          <p:cNvSpPr/>
          <p:nvPr/>
        </p:nvSpPr>
        <p:spPr bwMode="white">
          <a:xfrm>
            <a:off x="1643598" y="4153525"/>
            <a:ext cx="257142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772689-E32B-B1BA-21C7-36A19D7EEB7D}"/>
              </a:ext>
            </a:extLst>
          </p:cNvPr>
          <p:cNvSpPr/>
          <p:nvPr/>
        </p:nvSpPr>
        <p:spPr bwMode="white">
          <a:xfrm>
            <a:off x="1653122" y="4725520"/>
            <a:ext cx="238095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C9FD947-22F9-4CA5-9765-D62ADF7BD5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64" b="50032"/>
          <a:stretch/>
        </p:blipFill>
        <p:spPr>
          <a:xfrm>
            <a:off x="4619836" y="1052736"/>
            <a:ext cx="2952328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596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C9046C-7244-B837-75F9-313EA31750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0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289B74-22D6-CCA1-0D00-3E99EE42A29B}"/>
              </a:ext>
            </a:extLst>
          </p:cNvPr>
          <p:cNvSpPr/>
          <p:nvPr/>
        </p:nvSpPr>
        <p:spPr bwMode="white">
          <a:xfrm>
            <a:off x="1567619" y="1734650"/>
            <a:ext cx="295238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27FCD5-9FC9-5B43-5814-9E41EAF11592}"/>
              </a:ext>
            </a:extLst>
          </p:cNvPr>
          <p:cNvSpPr/>
          <p:nvPr/>
        </p:nvSpPr>
        <p:spPr bwMode="white">
          <a:xfrm>
            <a:off x="7215238" y="1734650"/>
            <a:ext cx="295238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022AD5-4BFB-D102-BAE9-79AA2DEE5667}"/>
              </a:ext>
            </a:extLst>
          </p:cNvPr>
          <p:cNvSpPr/>
          <p:nvPr/>
        </p:nvSpPr>
        <p:spPr bwMode="white">
          <a:xfrm>
            <a:off x="1605714" y="3298084"/>
            <a:ext cx="238095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77E0A9-A484-3828-E0F6-93834E66484E}"/>
              </a:ext>
            </a:extLst>
          </p:cNvPr>
          <p:cNvSpPr/>
          <p:nvPr/>
        </p:nvSpPr>
        <p:spPr bwMode="white">
          <a:xfrm>
            <a:off x="7243809" y="3298084"/>
            <a:ext cx="238095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0597F6-A50D-38C6-2817-F4AAE3A195D1}"/>
              </a:ext>
            </a:extLst>
          </p:cNvPr>
          <p:cNvSpPr/>
          <p:nvPr/>
        </p:nvSpPr>
        <p:spPr bwMode="white">
          <a:xfrm>
            <a:off x="1567619" y="4861517"/>
            <a:ext cx="295238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0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45EC41-599D-8CEC-8C2E-75B63542F1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2B45DA-0D91-6BCD-04C5-5D4F62C38346}"/>
              </a:ext>
            </a:extLst>
          </p:cNvPr>
          <p:cNvSpPr/>
          <p:nvPr/>
        </p:nvSpPr>
        <p:spPr bwMode="white">
          <a:xfrm>
            <a:off x="1567619" y="1725271"/>
            <a:ext cx="295238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EBD2AE-77B9-EDCC-7BC3-8F608DA9229D}"/>
              </a:ext>
            </a:extLst>
          </p:cNvPr>
          <p:cNvSpPr/>
          <p:nvPr/>
        </p:nvSpPr>
        <p:spPr bwMode="white">
          <a:xfrm>
            <a:off x="1567619" y="2297376"/>
            <a:ext cx="295238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370B54-C589-4A9D-B45D-BC53601CD2C7}"/>
              </a:ext>
            </a:extLst>
          </p:cNvPr>
          <p:cNvSpPr/>
          <p:nvPr/>
        </p:nvSpPr>
        <p:spPr bwMode="white">
          <a:xfrm>
            <a:off x="1605714" y="2869481"/>
            <a:ext cx="238095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D8024D-0878-DFB4-DE1F-9325BBCA06BB}"/>
              </a:ext>
            </a:extLst>
          </p:cNvPr>
          <p:cNvSpPr/>
          <p:nvPr/>
        </p:nvSpPr>
        <p:spPr bwMode="white">
          <a:xfrm>
            <a:off x="1605714" y="3441586"/>
            <a:ext cx="238095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CBA817-546A-926C-580F-2A16A2C3E388}"/>
              </a:ext>
            </a:extLst>
          </p:cNvPr>
          <p:cNvSpPr/>
          <p:nvPr/>
        </p:nvSpPr>
        <p:spPr bwMode="white">
          <a:xfrm>
            <a:off x="1605714" y="4013691"/>
            <a:ext cx="238095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61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79395-11C0-C5F9-A182-FD53C31F85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C1CB6A-9F2C-4999-77CF-A4759E812381}"/>
              </a:ext>
            </a:extLst>
          </p:cNvPr>
          <p:cNvSpPr/>
          <p:nvPr/>
        </p:nvSpPr>
        <p:spPr bwMode="white">
          <a:xfrm>
            <a:off x="1567619" y="1676786"/>
            <a:ext cx="295238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B06E63-F6C0-096D-4C18-CDBEC11D2896}"/>
              </a:ext>
            </a:extLst>
          </p:cNvPr>
          <p:cNvSpPr/>
          <p:nvPr/>
        </p:nvSpPr>
        <p:spPr bwMode="white">
          <a:xfrm>
            <a:off x="1596190" y="2267282"/>
            <a:ext cx="238095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87444D-D0C4-342E-1B94-2FE4AECC59BA}"/>
              </a:ext>
            </a:extLst>
          </p:cNvPr>
          <p:cNvSpPr/>
          <p:nvPr/>
        </p:nvSpPr>
        <p:spPr bwMode="white">
          <a:xfrm>
            <a:off x="1567619" y="2848255"/>
            <a:ext cx="295238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FD8AAD-FC18-CD1A-8774-101C29969F40}"/>
              </a:ext>
            </a:extLst>
          </p:cNvPr>
          <p:cNvSpPr/>
          <p:nvPr/>
        </p:nvSpPr>
        <p:spPr bwMode="white">
          <a:xfrm>
            <a:off x="1596190" y="3438752"/>
            <a:ext cx="238095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AB1E6B-2D7A-4125-85D1-E331C0E84155}"/>
              </a:ext>
            </a:extLst>
          </p:cNvPr>
          <p:cNvSpPr/>
          <p:nvPr/>
        </p:nvSpPr>
        <p:spPr bwMode="white">
          <a:xfrm>
            <a:off x="1596190" y="4029248"/>
            <a:ext cx="238095" cy="23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29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24B5ED-E8BE-33AF-EED8-AF3FF0EA3C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83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6E69E4-9988-D297-58AE-EECF4C0797C2}"/>
              </a:ext>
            </a:extLst>
          </p:cNvPr>
          <p:cNvSpPr/>
          <p:nvPr/>
        </p:nvSpPr>
        <p:spPr bwMode="white">
          <a:xfrm>
            <a:off x="2000761" y="5105025"/>
            <a:ext cx="257142" cy="2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7647BC-68CD-5283-46D5-DAEB5E8EEC6B}"/>
              </a:ext>
            </a:extLst>
          </p:cNvPr>
          <p:cNvSpPr/>
          <p:nvPr/>
        </p:nvSpPr>
        <p:spPr bwMode="white">
          <a:xfrm>
            <a:off x="4076952" y="5114561"/>
            <a:ext cx="219047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DEBB7C-BCC6-027F-ECA9-B261AD7C8C14}"/>
              </a:ext>
            </a:extLst>
          </p:cNvPr>
          <p:cNvSpPr/>
          <p:nvPr/>
        </p:nvSpPr>
        <p:spPr bwMode="white">
          <a:xfrm>
            <a:off x="6096000" y="5114561"/>
            <a:ext cx="295238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39001B-52D4-B5D8-E065-C49866950BF4}"/>
              </a:ext>
            </a:extLst>
          </p:cNvPr>
          <p:cNvSpPr/>
          <p:nvPr/>
        </p:nvSpPr>
        <p:spPr bwMode="white">
          <a:xfrm>
            <a:off x="8181714" y="5114561"/>
            <a:ext cx="257142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637784-F83D-2277-10F8-258A5C425A87}"/>
              </a:ext>
            </a:extLst>
          </p:cNvPr>
          <p:cNvSpPr/>
          <p:nvPr/>
        </p:nvSpPr>
        <p:spPr bwMode="white">
          <a:xfrm>
            <a:off x="10248380" y="5114561"/>
            <a:ext cx="238095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ADCBEA8-73D6-478E-9A79-BCB2AC959A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32" r="69558" b="35902"/>
          <a:stretch/>
        </p:blipFill>
        <p:spPr>
          <a:xfrm>
            <a:off x="4747354" y="1000389"/>
            <a:ext cx="3287768" cy="648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084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9561DE8-7A3E-4D5A-972A-A0BB321376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29472"/>
            <a:ext cx="9649072" cy="3480662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94E1E89-5E14-45EA-90F6-538077AC63AC}"/>
              </a:ext>
            </a:extLst>
          </p:cNvPr>
          <p:cNvCxnSpPr/>
          <p:nvPr/>
        </p:nvCxnSpPr>
        <p:spPr>
          <a:xfrm>
            <a:off x="3431704" y="1916832"/>
            <a:ext cx="3888432" cy="1728192"/>
          </a:xfrm>
          <a:prstGeom prst="line">
            <a:avLst/>
          </a:prstGeom>
          <a:ln w="19050">
            <a:solidFill>
              <a:srgbClr val="F1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8EC1486-F824-4E2F-AFC0-C7167E72ACF4}"/>
              </a:ext>
            </a:extLst>
          </p:cNvPr>
          <p:cNvCxnSpPr>
            <a:cxnSpLocks/>
          </p:cNvCxnSpPr>
          <p:nvPr/>
        </p:nvCxnSpPr>
        <p:spPr>
          <a:xfrm flipV="1">
            <a:off x="3287688" y="2049216"/>
            <a:ext cx="4032448" cy="515688"/>
          </a:xfrm>
          <a:prstGeom prst="line">
            <a:avLst/>
          </a:prstGeom>
          <a:ln w="19050">
            <a:solidFill>
              <a:srgbClr val="F1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7ED7518-268E-4AC7-9C30-E452A801184E}"/>
              </a:ext>
            </a:extLst>
          </p:cNvPr>
          <p:cNvCxnSpPr>
            <a:cxnSpLocks/>
          </p:cNvCxnSpPr>
          <p:nvPr/>
        </p:nvCxnSpPr>
        <p:spPr>
          <a:xfrm>
            <a:off x="3071664" y="3140968"/>
            <a:ext cx="4248472" cy="1152129"/>
          </a:xfrm>
          <a:prstGeom prst="line">
            <a:avLst/>
          </a:prstGeom>
          <a:ln w="19050">
            <a:solidFill>
              <a:srgbClr val="F1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0612375-F9EE-4567-8002-D74218F61F00}"/>
              </a:ext>
            </a:extLst>
          </p:cNvPr>
          <p:cNvCxnSpPr>
            <a:cxnSpLocks/>
          </p:cNvCxnSpPr>
          <p:nvPr/>
        </p:nvCxnSpPr>
        <p:spPr>
          <a:xfrm flipV="1">
            <a:off x="3251684" y="3140968"/>
            <a:ext cx="4068452" cy="585721"/>
          </a:xfrm>
          <a:prstGeom prst="line">
            <a:avLst/>
          </a:prstGeom>
          <a:ln w="19050">
            <a:solidFill>
              <a:srgbClr val="F1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8B30934-9B2C-4060-9473-AC123868FE13}"/>
              </a:ext>
            </a:extLst>
          </p:cNvPr>
          <p:cNvCxnSpPr>
            <a:cxnSpLocks/>
          </p:cNvCxnSpPr>
          <p:nvPr/>
        </p:nvCxnSpPr>
        <p:spPr>
          <a:xfrm flipV="1">
            <a:off x="3044489" y="2420888"/>
            <a:ext cx="4275647" cy="1881865"/>
          </a:xfrm>
          <a:prstGeom prst="line">
            <a:avLst/>
          </a:prstGeom>
          <a:ln w="19050">
            <a:solidFill>
              <a:srgbClr val="F1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631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B9954-1711-0A32-7154-DFF978712E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6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7A4965-B1F1-FF2A-31A8-43410DEDC8A5}"/>
              </a:ext>
            </a:extLst>
          </p:cNvPr>
          <p:cNvSpPr/>
          <p:nvPr/>
        </p:nvSpPr>
        <p:spPr bwMode="white">
          <a:xfrm>
            <a:off x="1577142" y="1733949"/>
            <a:ext cx="295238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4A39B2-B816-11EB-3CCB-43C8BAAB3189}"/>
              </a:ext>
            </a:extLst>
          </p:cNvPr>
          <p:cNvSpPr/>
          <p:nvPr/>
        </p:nvSpPr>
        <p:spPr bwMode="white">
          <a:xfrm>
            <a:off x="1596190" y="3486433"/>
            <a:ext cx="257142" cy="2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92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AB68F-DBA9-DE0D-49BA-DFAB4B882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783E4C-DCA8-5194-1390-A170099801A9}"/>
              </a:ext>
            </a:extLst>
          </p:cNvPr>
          <p:cNvSpPr/>
          <p:nvPr/>
        </p:nvSpPr>
        <p:spPr bwMode="white">
          <a:xfrm>
            <a:off x="1062857" y="1105367"/>
            <a:ext cx="295238" cy="24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F5D69E-4C2C-0453-736F-FA04A2CDE94A}"/>
              </a:ext>
            </a:extLst>
          </p:cNvPr>
          <p:cNvSpPr/>
          <p:nvPr/>
        </p:nvSpPr>
        <p:spPr bwMode="white">
          <a:xfrm>
            <a:off x="1100952" y="2886777"/>
            <a:ext cx="238095" cy="24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A2D934-9844-907D-DCAF-2F79FBF62552}"/>
              </a:ext>
            </a:extLst>
          </p:cNvPr>
          <p:cNvSpPr/>
          <p:nvPr/>
        </p:nvSpPr>
        <p:spPr bwMode="white">
          <a:xfrm>
            <a:off x="1100952" y="4068033"/>
            <a:ext cx="238095" cy="24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90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2023-08-15T18:36:19Z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