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2" r:id="rId2"/>
    <p:sldId id="324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1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90" y="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D2A6E5-FC60-48D5-A6E4-BA6563672B1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ECC68-BA3E-4121-A69C-33A383F19F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539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3ECC68-BA3E-4121-A69C-33A383F19F4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321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0D869CB-FFD3-4F9B-8488-518D52AEE8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1587870"/>
            <a:ext cx="5715000" cy="16097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D3BDA22-CF6A-4E9E-B729-F79482B5B0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0287" y="3429000"/>
            <a:ext cx="75914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CB4F93-0C5A-A4E2-1C11-8B400BE46E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7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40229A-580E-4FD4-FB98-140BA270F142}"/>
              </a:ext>
            </a:extLst>
          </p:cNvPr>
          <p:cNvSpPr/>
          <p:nvPr/>
        </p:nvSpPr>
        <p:spPr bwMode="white">
          <a:xfrm>
            <a:off x="2081904" y="4475482"/>
            <a:ext cx="247619" cy="23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0B1D52-BA0C-2CEF-49AD-EA7875346E9E}"/>
              </a:ext>
            </a:extLst>
          </p:cNvPr>
          <p:cNvSpPr/>
          <p:nvPr/>
        </p:nvSpPr>
        <p:spPr bwMode="white">
          <a:xfrm>
            <a:off x="4653333" y="4475482"/>
            <a:ext cx="200000" cy="22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761DE4-C2F0-FEF6-82CF-435A2B235323}"/>
              </a:ext>
            </a:extLst>
          </p:cNvPr>
          <p:cNvSpPr/>
          <p:nvPr/>
        </p:nvSpPr>
        <p:spPr bwMode="white">
          <a:xfrm>
            <a:off x="7186666" y="4475482"/>
            <a:ext cx="228571" cy="22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EC3741-BB17-C759-0AFC-0DA46A50D393}"/>
              </a:ext>
            </a:extLst>
          </p:cNvPr>
          <p:cNvSpPr/>
          <p:nvPr/>
        </p:nvSpPr>
        <p:spPr bwMode="white">
          <a:xfrm>
            <a:off x="9729523" y="4475482"/>
            <a:ext cx="238095" cy="22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8883538-82D7-4D1D-9B47-CEB4FF602E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869160"/>
            <a:ext cx="10800000" cy="185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334E3A-F8CA-4866-AD59-1EC1B2907BBC}"/>
              </a:ext>
            </a:extLst>
          </p:cNvPr>
          <p:cNvSpPr/>
          <p:nvPr/>
        </p:nvSpPr>
        <p:spPr bwMode="white">
          <a:xfrm>
            <a:off x="2056598" y="6273464"/>
            <a:ext cx="276190" cy="229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E980AC-D147-4A84-BF15-3F1661382DEB}"/>
              </a:ext>
            </a:extLst>
          </p:cNvPr>
          <p:cNvSpPr/>
          <p:nvPr/>
        </p:nvSpPr>
        <p:spPr bwMode="white">
          <a:xfrm>
            <a:off x="4628027" y="6273464"/>
            <a:ext cx="247619" cy="229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DFA094E-F492-411A-AE20-F6DB26D468FE}"/>
              </a:ext>
            </a:extLst>
          </p:cNvPr>
          <p:cNvSpPr/>
          <p:nvPr/>
        </p:nvSpPr>
        <p:spPr bwMode="white">
          <a:xfrm>
            <a:off x="7161360" y="6273464"/>
            <a:ext cx="257141" cy="23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A9AD258-F0A5-4236-9B1F-584100724FC2}"/>
              </a:ext>
            </a:extLst>
          </p:cNvPr>
          <p:cNvSpPr/>
          <p:nvPr/>
        </p:nvSpPr>
        <p:spPr bwMode="white">
          <a:xfrm>
            <a:off x="9732789" y="6273464"/>
            <a:ext cx="219047" cy="229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4567350-B653-42C0-A181-994E6C7F6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908720"/>
            <a:ext cx="9865096" cy="3471860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1F7978E-E0A1-4601-880D-75C4A9DABCD0}"/>
              </a:ext>
            </a:extLst>
          </p:cNvPr>
          <p:cNvCxnSpPr/>
          <p:nvPr/>
        </p:nvCxnSpPr>
        <p:spPr>
          <a:xfrm>
            <a:off x="2135560" y="1844824"/>
            <a:ext cx="1440160" cy="1728192"/>
          </a:xfrm>
          <a:prstGeom prst="line">
            <a:avLst/>
          </a:prstGeom>
          <a:ln w="19050">
            <a:solidFill>
              <a:srgbClr val="EC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4134655-BA07-437D-BB15-3D72875FAB33}"/>
              </a:ext>
            </a:extLst>
          </p:cNvPr>
          <p:cNvCxnSpPr>
            <a:cxnSpLocks/>
          </p:cNvCxnSpPr>
          <p:nvPr/>
        </p:nvCxnSpPr>
        <p:spPr>
          <a:xfrm>
            <a:off x="1919536" y="2420888"/>
            <a:ext cx="1656184" cy="648072"/>
          </a:xfrm>
          <a:prstGeom prst="line">
            <a:avLst/>
          </a:prstGeom>
          <a:ln w="19050">
            <a:solidFill>
              <a:srgbClr val="EC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16F7C6E-3A2E-4162-89A4-026304614D61}"/>
              </a:ext>
            </a:extLst>
          </p:cNvPr>
          <p:cNvCxnSpPr>
            <a:cxnSpLocks/>
          </p:cNvCxnSpPr>
          <p:nvPr/>
        </p:nvCxnSpPr>
        <p:spPr>
          <a:xfrm flipV="1">
            <a:off x="1919536" y="1844824"/>
            <a:ext cx="1656184" cy="1116124"/>
          </a:xfrm>
          <a:prstGeom prst="line">
            <a:avLst/>
          </a:prstGeom>
          <a:ln w="19050">
            <a:solidFill>
              <a:srgbClr val="EC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3450A30-C399-4D74-8AD2-4D7476A57145}"/>
              </a:ext>
            </a:extLst>
          </p:cNvPr>
          <p:cNvCxnSpPr>
            <a:cxnSpLocks/>
          </p:cNvCxnSpPr>
          <p:nvPr/>
        </p:nvCxnSpPr>
        <p:spPr>
          <a:xfrm flipV="1">
            <a:off x="2207568" y="2438890"/>
            <a:ext cx="1368152" cy="1188132"/>
          </a:xfrm>
          <a:prstGeom prst="line">
            <a:avLst/>
          </a:prstGeom>
          <a:ln w="19050">
            <a:solidFill>
              <a:srgbClr val="EC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66DD235-24F8-41AA-BA0E-CA502029A6DF}"/>
              </a:ext>
            </a:extLst>
          </p:cNvPr>
          <p:cNvCxnSpPr>
            <a:cxnSpLocks/>
          </p:cNvCxnSpPr>
          <p:nvPr/>
        </p:nvCxnSpPr>
        <p:spPr>
          <a:xfrm>
            <a:off x="2135560" y="4149080"/>
            <a:ext cx="1440160" cy="0"/>
          </a:xfrm>
          <a:prstGeom prst="line">
            <a:avLst/>
          </a:prstGeom>
          <a:ln w="19050">
            <a:solidFill>
              <a:srgbClr val="EC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8F71A90-5C37-4EB0-9A80-5AC29313C107}"/>
              </a:ext>
            </a:extLst>
          </p:cNvPr>
          <p:cNvCxnSpPr>
            <a:cxnSpLocks/>
          </p:cNvCxnSpPr>
          <p:nvPr/>
        </p:nvCxnSpPr>
        <p:spPr>
          <a:xfrm>
            <a:off x="7680176" y="1780554"/>
            <a:ext cx="1440160" cy="1252402"/>
          </a:xfrm>
          <a:prstGeom prst="line">
            <a:avLst/>
          </a:prstGeom>
          <a:ln w="19050">
            <a:solidFill>
              <a:srgbClr val="EC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9744160B-6663-44A3-97F8-CA87EDC6F32B}"/>
              </a:ext>
            </a:extLst>
          </p:cNvPr>
          <p:cNvCxnSpPr>
            <a:cxnSpLocks/>
          </p:cNvCxnSpPr>
          <p:nvPr/>
        </p:nvCxnSpPr>
        <p:spPr>
          <a:xfrm flipV="1">
            <a:off x="7824192" y="1844824"/>
            <a:ext cx="1296144" cy="597935"/>
          </a:xfrm>
          <a:prstGeom prst="line">
            <a:avLst/>
          </a:prstGeom>
          <a:ln w="19050">
            <a:solidFill>
              <a:srgbClr val="EC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4BFCC204-8FEC-4346-A6C7-967A461AFE07}"/>
              </a:ext>
            </a:extLst>
          </p:cNvPr>
          <p:cNvCxnSpPr>
            <a:cxnSpLocks/>
          </p:cNvCxnSpPr>
          <p:nvPr/>
        </p:nvCxnSpPr>
        <p:spPr>
          <a:xfrm>
            <a:off x="7968208" y="3032956"/>
            <a:ext cx="1080120" cy="1116124"/>
          </a:xfrm>
          <a:prstGeom prst="line">
            <a:avLst/>
          </a:prstGeom>
          <a:ln w="19050">
            <a:solidFill>
              <a:srgbClr val="EC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3CA6B5E1-5F82-46E3-9275-7F5A8D060D2F}"/>
              </a:ext>
            </a:extLst>
          </p:cNvPr>
          <p:cNvCxnSpPr>
            <a:cxnSpLocks/>
          </p:cNvCxnSpPr>
          <p:nvPr/>
        </p:nvCxnSpPr>
        <p:spPr>
          <a:xfrm flipV="1">
            <a:off x="7871467" y="2493868"/>
            <a:ext cx="1204264" cy="1065987"/>
          </a:xfrm>
          <a:prstGeom prst="line">
            <a:avLst/>
          </a:prstGeom>
          <a:ln w="19050">
            <a:solidFill>
              <a:srgbClr val="EC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163AD3B8-A9EB-41CE-8B68-6030D467AE31}"/>
              </a:ext>
            </a:extLst>
          </p:cNvPr>
          <p:cNvCxnSpPr>
            <a:cxnSpLocks/>
          </p:cNvCxnSpPr>
          <p:nvPr/>
        </p:nvCxnSpPr>
        <p:spPr>
          <a:xfrm flipV="1">
            <a:off x="8400256" y="3559855"/>
            <a:ext cx="720080" cy="604887"/>
          </a:xfrm>
          <a:prstGeom prst="line">
            <a:avLst/>
          </a:prstGeom>
          <a:ln w="19050">
            <a:solidFill>
              <a:srgbClr val="EC01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0075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9C6320-A4D9-F5B3-35F0-B5204F44C5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6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F938C5-5006-6BA4-3D5F-6895D1BB56F2}"/>
              </a:ext>
            </a:extLst>
          </p:cNvPr>
          <p:cNvSpPr/>
          <p:nvPr/>
        </p:nvSpPr>
        <p:spPr bwMode="white">
          <a:xfrm>
            <a:off x="1729522" y="4149081"/>
            <a:ext cx="1499585" cy="43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FD4229-EC11-A0A7-6AF7-69F8730A92E9}"/>
              </a:ext>
            </a:extLst>
          </p:cNvPr>
          <p:cNvSpPr/>
          <p:nvPr/>
        </p:nvSpPr>
        <p:spPr bwMode="white">
          <a:xfrm>
            <a:off x="4153193" y="4077072"/>
            <a:ext cx="1414149" cy="57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CFE7FAE-321B-AFA8-D52C-FB494D379134}"/>
              </a:ext>
            </a:extLst>
          </p:cNvPr>
          <p:cNvSpPr/>
          <p:nvPr/>
        </p:nvSpPr>
        <p:spPr bwMode="white">
          <a:xfrm>
            <a:off x="6491428" y="4149081"/>
            <a:ext cx="1476780" cy="506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A765303-E17C-CC0C-5153-F6AA351D9319}"/>
              </a:ext>
            </a:extLst>
          </p:cNvPr>
          <p:cNvSpPr/>
          <p:nvPr/>
        </p:nvSpPr>
        <p:spPr bwMode="white">
          <a:xfrm>
            <a:off x="8929522" y="4077072"/>
            <a:ext cx="1630973" cy="57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25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5055AB-3031-EBEB-C747-9CE1A6FF11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0AF4B45-34BD-45E6-8E4B-713B005F46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6000" y="2924944"/>
            <a:ext cx="1512168" cy="58866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F0022AC-2336-4BC6-B066-63E8C68776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2924944"/>
            <a:ext cx="1512168" cy="58866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F88DD88-69F6-4D3B-95DC-4004F7D96D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8" y="2914828"/>
            <a:ext cx="1512168" cy="58866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C3DE7C7-799B-4F2C-A8BC-F02933FA0D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7458" y="2924944"/>
            <a:ext cx="1512168" cy="58866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9D7B05C6-2A48-486A-AA36-11C563D02A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0366" y="4982301"/>
            <a:ext cx="1512168" cy="58866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E30C8569-3CA5-4E84-9DB8-BD5908B20C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4982301"/>
            <a:ext cx="1512168" cy="588666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CB79C1F2-B628-47EB-8B44-C076BC9021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048" y="4982301"/>
            <a:ext cx="1512168" cy="58866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9AA43794-B3A7-456E-8A65-439A84C8D6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7458" y="4982301"/>
            <a:ext cx="1512168" cy="588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43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1FC283-9739-8CC4-49CA-2D3AD5423E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AF1A7F-B672-BF7E-2024-206915022290}"/>
              </a:ext>
            </a:extLst>
          </p:cNvPr>
          <p:cNvSpPr/>
          <p:nvPr/>
        </p:nvSpPr>
        <p:spPr bwMode="white">
          <a:xfrm>
            <a:off x="2720000" y="3200687"/>
            <a:ext cx="571428" cy="30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87A8A8A-C587-2588-E65A-27E7E194922A}"/>
              </a:ext>
            </a:extLst>
          </p:cNvPr>
          <p:cNvSpPr/>
          <p:nvPr/>
        </p:nvSpPr>
        <p:spPr bwMode="white">
          <a:xfrm>
            <a:off x="2548571" y="3895961"/>
            <a:ext cx="457142" cy="30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424B41-5DE3-F343-2A21-FC8ACA61B548}"/>
              </a:ext>
            </a:extLst>
          </p:cNvPr>
          <p:cNvSpPr/>
          <p:nvPr/>
        </p:nvSpPr>
        <p:spPr bwMode="white">
          <a:xfrm>
            <a:off x="7767619" y="3895961"/>
            <a:ext cx="533333" cy="30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6068DBC-276F-4D1B-951D-3AC02653D2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1505570"/>
            <a:ext cx="1152127" cy="86409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223A3E8-29EA-43AE-870D-0C119EC537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2400" y="1505570"/>
            <a:ext cx="1080120" cy="86409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2A3746F-B655-4A92-B5C1-064D684DA0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141" b="10547"/>
          <a:stretch/>
        </p:blipFill>
        <p:spPr>
          <a:xfrm>
            <a:off x="2340000" y="2420888"/>
            <a:ext cx="1206000" cy="61788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AC5EFEE-8337-4261-A0FB-45F000D89A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141" b="10547"/>
          <a:stretch/>
        </p:blipFill>
        <p:spPr>
          <a:xfrm>
            <a:off x="7626306" y="2369666"/>
            <a:ext cx="1350013" cy="61788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3C1A7E2-3E92-4A54-9655-C6F5C93D77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141" b="10547"/>
          <a:stretch/>
        </p:blipFill>
        <p:spPr>
          <a:xfrm>
            <a:off x="7596000" y="3087215"/>
            <a:ext cx="1304574" cy="61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82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105184-5639-3BC7-B895-B02DA68E32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1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BA2635-F365-CDDA-A981-ED6A9FB4A6BA}"/>
              </a:ext>
            </a:extLst>
          </p:cNvPr>
          <p:cNvSpPr/>
          <p:nvPr/>
        </p:nvSpPr>
        <p:spPr bwMode="white">
          <a:xfrm>
            <a:off x="3634285" y="2573231"/>
            <a:ext cx="609523" cy="30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ECEDDC-9E72-0552-346A-1FFF789C2ABB}"/>
              </a:ext>
            </a:extLst>
          </p:cNvPr>
          <p:cNvSpPr/>
          <p:nvPr/>
        </p:nvSpPr>
        <p:spPr bwMode="white">
          <a:xfrm>
            <a:off x="2567619" y="4098214"/>
            <a:ext cx="419047" cy="17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89A36F3-A64D-486B-AFB9-7CB94E93E3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141" b="10547"/>
          <a:stretch/>
        </p:blipFill>
        <p:spPr>
          <a:xfrm>
            <a:off x="2232000" y="1772816"/>
            <a:ext cx="1512168" cy="6178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4D4FF69-970E-45F9-8D9A-F2660596D8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141" b="10547"/>
          <a:stretch/>
        </p:blipFill>
        <p:spPr>
          <a:xfrm>
            <a:off x="4464000" y="3120057"/>
            <a:ext cx="1296144" cy="61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05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F11B0D-9F04-4184-D966-520779FEF4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7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7C8837-0730-2F05-8F13-4267EF079769}"/>
              </a:ext>
            </a:extLst>
          </p:cNvPr>
          <p:cNvSpPr/>
          <p:nvPr/>
        </p:nvSpPr>
        <p:spPr bwMode="white">
          <a:xfrm>
            <a:off x="5643809" y="1029244"/>
            <a:ext cx="485714" cy="3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CD3346-0519-B3E6-7F9F-70EDBE572B87}"/>
              </a:ext>
            </a:extLst>
          </p:cNvPr>
          <p:cNvSpPr/>
          <p:nvPr/>
        </p:nvSpPr>
        <p:spPr bwMode="white">
          <a:xfrm>
            <a:off x="6177142" y="1725723"/>
            <a:ext cx="419047" cy="3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DDD3CA-A337-9D0D-A500-1EF9D89D1C6F}"/>
              </a:ext>
            </a:extLst>
          </p:cNvPr>
          <p:cNvSpPr/>
          <p:nvPr/>
        </p:nvSpPr>
        <p:spPr bwMode="white">
          <a:xfrm>
            <a:off x="1529523" y="3109138"/>
            <a:ext cx="580952" cy="3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8D18C1-C279-F7F2-21E3-1DC2630D2CEF}"/>
              </a:ext>
            </a:extLst>
          </p:cNvPr>
          <p:cNvSpPr/>
          <p:nvPr/>
        </p:nvSpPr>
        <p:spPr bwMode="white">
          <a:xfrm>
            <a:off x="5605714" y="3109138"/>
            <a:ext cx="457142" cy="3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E3C924-33F5-E353-F798-F2454DB88187}"/>
              </a:ext>
            </a:extLst>
          </p:cNvPr>
          <p:cNvSpPr/>
          <p:nvPr/>
        </p:nvSpPr>
        <p:spPr bwMode="white">
          <a:xfrm>
            <a:off x="3396190" y="4587962"/>
            <a:ext cx="952380" cy="21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059BFDEC-F511-4F5B-AB26-FEB2C37F84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141" b="10547"/>
          <a:stretch/>
        </p:blipFill>
        <p:spPr>
          <a:xfrm>
            <a:off x="2190190" y="2264333"/>
            <a:ext cx="1745570" cy="61788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3DEF4E9-A469-41D3-AFA2-F9E1C2592F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141" b="10547"/>
          <a:stretch/>
        </p:blipFill>
        <p:spPr>
          <a:xfrm>
            <a:off x="3575720" y="3666840"/>
            <a:ext cx="1584176" cy="61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613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</Words>
  <Application>Microsoft Office PowerPoint</Application>
  <PresentationFormat>宽屏</PresentationFormat>
  <Paragraphs>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2023-08-16T05:43:42Z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