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9" r:id="rId3"/>
    <p:sldId id="338" r:id="rId4"/>
    <p:sldId id="337" r:id="rId5"/>
    <p:sldId id="336" r:id="rId6"/>
    <p:sldId id="335" r:id="rId7"/>
    <p:sldId id="332" r:id="rId8"/>
    <p:sldId id="331" r:id="rId9"/>
    <p:sldId id="330" r:id="rId10"/>
    <p:sldId id="329" r:id="rId11"/>
    <p:sldId id="328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9D7C78B-D288-466A-ADA5-B11B290BD4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0362" y="2909887"/>
            <a:ext cx="6391275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B4839B-F557-2D42-D88B-93FC3C36B8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6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3A7517-ABBA-86F2-206D-60C3C9CC3643}"/>
              </a:ext>
            </a:extLst>
          </p:cNvPr>
          <p:cNvSpPr/>
          <p:nvPr/>
        </p:nvSpPr>
        <p:spPr bwMode="white">
          <a:xfrm>
            <a:off x="7920000" y="1629573"/>
            <a:ext cx="609524" cy="314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CCA5DA7-BF94-7ACA-51CE-14D2621EA659}"/>
              </a:ext>
            </a:extLst>
          </p:cNvPr>
          <p:cNvSpPr/>
          <p:nvPr/>
        </p:nvSpPr>
        <p:spPr bwMode="white">
          <a:xfrm>
            <a:off x="6739047" y="2220435"/>
            <a:ext cx="752379" cy="304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6D860A3-FDE0-12C1-01B8-B7A8667C123C}"/>
              </a:ext>
            </a:extLst>
          </p:cNvPr>
          <p:cNvSpPr/>
          <p:nvPr/>
        </p:nvSpPr>
        <p:spPr bwMode="white">
          <a:xfrm>
            <a:off x="5900952" y="2897069"/>
            <a:ext cx="847619" cy="219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BA9EF58-7972-4DC2-997D-1E754DFAC3B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3374"/>
          <a:stretch/>
        </p:blipFill>
        <p:spPr>
          <a:xfrm>
            <a:off x="1559496" y="2180768"/>
            <a:ext cx="1368152" cy="52815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00B28EF7-81AE-48F0-9F38-B44091F62FB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3374"/>
          <a:stretch/>
        </p:blipFill>
        <p:spPr>
          <a:xfrm>
            <a:off x="1566898" y="2770404"/>
            <a:ext cx="1368152" cy="528152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889D934D-7DA8-4315-8454-B8FF6A15AFD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3374"/>
          <a:stretch/>
        </p:blipFill>
        <p:spPr>
          <a:xfrm>
            <a:off x="2224642" y="3346314"/>
            <a:ext cx="1684887" cy="528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70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2ADA8D-9567-D7B0-AD2F-87AC9F1302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2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img_16777215">
            <a:extLst>
              <a:ext uri="{FF2B5EF4-FFF2-40B4-BE49-F238E27FC236}">
                <a16:creationId xmlns:a16="http://schemas.microsoft.com/office/drawing/2014/main" id="{892E9859-B1BF-4907-90C4-32A95A63054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861048"/>
            <a:ext cx="10800000" cy="2334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1EAF5622-7CC7-4A88-B5A1-FC08256D4F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9496" y="1988840"/>
            <a:ext cx="6480720" cy="643003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20C2CD06-E19F-4334-A0B9-561BA8FC25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9496" y="3107498"/>
            <a:ext cx="6480720" cy="643003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610A8E1D-2EC0-4087-9BC0-7B8A3A3E2B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9496" y="4354962"/>
            <a:ext cx="9649072" cy="64300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0FBEA226-7055-4928-A9A7-5E77DAE522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1832" y="5520332"/>
            <a:ext cx="9616736" cy="643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54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4D84B6-2567-8880-3253-9391F01681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7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855179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E0BB88-FC9C-7A9B-A800-8D59E4886E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0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D9998F-F907-2310-93CE-7E2357614BDA}"/>
              </a:ext>
            </a:extLst>
          </p:cNvPr>
          <p:cNvSpPr/>
          <p:nvPr/>
        </p:nvSpPr>
        <p:spPr bwMode="white">
          <a:xfrm>
            <a:off x="1739047" y="2849442"/>
            <a:ext cx="228571" cy="228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422282-5B64-DBB2-92E2-485C5088FE6C}"/>
              </a:ext>
            </a:extLst>
          </p:cNvPr>
          <p:cNvSpPr/>
          <p:nvPr/>
        </p:nvSpPr>
        <p:spPr bwMode="white">
          <a:xfrm>
            <a:off x="3348571" y="2849442"/>
            <a:ext cx="209523" cy="228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29EF41-984F-879A-F10E-8CFA6B56BE09}"/>
              </a:ext>
            </a:extLst>
          </p:cNvPr>
          <p:cNvSpPr/>
          <p:nvPr/>
        </p:nvSpPr>
        <p:spPr bwMode="white">
          <a:xfrm>
            <a:off x="4948571" y="2849442"/>
            <a:ext cx="209523" cy="228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D2FE665-3AE0-8A3E-F9D2-AB980AE722F1}"/>
              </a:ext>
            </a:extLst>
          </p:cNvPr>
          <p:cNvSpPr/>
          <p:nvPr/>
        </p:nvSpPr>
        <p:spPr bwMode="white">
          <a:xfrm>
            <a:off x="6548571" y="2849442"/>
            <a:ext cx="219047" cy="228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CC70BC8-465A-932A-7822-DC56A15F9DCB}"/>
              </a:ext>
            </a:extLst>
          </p:cNvPr>
          <p:cNvSpPr/>
          <p:nvPr/>
        </p:nvSpPr>
        <p:spPr bwMode="white">
          <a:xfrm>
            <a:off x="8120000" y="2849442"/>
            <a:ext cx="152380" cy="228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6CAFE4B-86D9-9217-CAB4-7804BEC33B30}"/>
              </a:ext>
            </a:extLst>
          </p:cNvPr>
          <p:cNvSpPr/>
          <p:nvPr/>
        </p:nvSpPr>
        <p:spPr bwMode="white">
          <a:xfrm>
            <a:off x="9700952" y="2849442"/>
            <a:ext cx="219047" cy="228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B28BCB3-5778-B806-E527-93B708F026F0}"/>
              </a:ext>
            </a:extLst>
          </p:cNvPr>
          <p:cNvSpPr/>
          <p:nvPr/>
        </p:nvSpPr>
        <p:spPr bwMode="white">
          <a:xfrm>
            <a:off x="1081904" y="3754808"/>
            <a:ext cx="200000" cy="23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42D4FC5-821E-BFD6-D801-1819EEB84964}"/>
              </a:ext>
            </a:extLst>
          </p:cNvPr>
          <p:cNvSpPr/>
          <p:nvPr/>
        </p:nvSpPr>
        <p:spPr bwMode="white">
          <a:xfrm>
            <a:off x="1053333" y="4212256"/>
            <a:ext cx="247619" cy="23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A32836E-7252-5EE5-F43C-DA24AC7B999C}"/>
              </a:ext>
            </a:extLst>
          </p:cNvPr>
          <p:cNvSpPr/>
          <p:nvPr/>
        </p:nvSpPr>
        <p:spPr bwMode="white">
          <a:xfrm>
            <a:off x="1053333" y="4669704"/>
            <a:ext cx="247619" cy="23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2136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62B070-046B-D97A-1B23-12D315DF95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132856"/>
            <a:ext cx="10800000" cy="3188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378DE1-2E3D-D013-5175-6E84ED6D4CD6}"/>
              </a:ext>
            </a:extLst>
          </p:cNvPr>
          <p:cNvSpPr/>
          <p:nvPr/>
        </p:nvSpPr>
        <p:spPr bwMode="white">
          <a:xfrm>
            <a:off x="1600761" y="2867858"/>
            <a:ext cx="238095" cy="238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E25C7E-F783-84A0-0FED-C95BBA2955F2}"/>
              </a:ext>
            </a:extLst>
          </p:cNvPr>
          <p:cNvSpPr/>
          <p:nvPr/>
        </p:nvSpPr>
        <p:spPr bwMode="white">
          <a:xfrm>
            <a:off x="1572190" y="3383314"/>
            <a:ext cx="285714" cy="238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3B183A3-37C0-D5CC-FD64-9225FE382870}"/>
              </a:ext>
            </a:extLst>
          </p:cNvPr>
          <p:cNvSpPr/>
          <p:nvPr/>
        </p:nvSpPr>
        <p:spPr bwMode="white">
          <a:xfrm>
            <a:off x="1591238" y="3898770"/>
            <a:ext cx="247619" cy="248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E21EE35-6ECA-ABE6-0E54-F6D574464DC9}"/>
              </a:ext>
            </a:extLst>
          </p:cNvPr>
          <p:cNvSpPr/>
          <p:nvPr/>
        </p:nvSpPr>
        <p:spPr bwMode="white">
          <a:xfrm>
            <a:off x="1600761" y="4414226"/>
            <a:ext cx="238095" cy="248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F077E16-79DE-BC41-9842-BAD7AEC52834}"/>
              </a:ext>
            </a:extLst>
          </p:cNvPr>
          <p:cNvSpPr/>
          <p:nvPr/>
        </p:nvSpPr>
        <p:spPr bwMode="white">
          <a:xfrm>
            <a:off x="1591238" y="4929683"/>
            <a:ext cx="247619" cy="248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8A192ACF-357A-4488-8B15-C123AFD0998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998"/>
          <a:stretch/>
        </p:blipFill>
        <p:spPr>
          <a:xfrm>
            <a:off x="5123892" y="1412776"/>
            <a:ext cx="1944216" cy="984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67929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9B415E-9915-BD4D-0E7F-7F25777FF0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8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7351EE-4B17-46D5-A226-33910E0DC470}"/>
              </a:ext>
            </a:extLst>
          </p:cNvPr>
          <p:cNvSpPr/>
          <p:nvPr/>
        </p:nvSpPr>
        <p:spPr bwMode="white">
          <a:xfrm>
            <a:off x="2005714" y="3188956"/>
            <a:ext cx="228571" cy="22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F4713A-AB33-F91B-4BBE-9A4088FFAB98}"/>
              </a:ext>
            </a:extLst>
          </p:cNvPr>
          <p:cNvSpPr/>
          <p:nvPr/>
        </p:nvSpPr>
        <p:spPr bwMode="white">
          <a:xfrm>
            <a:off x="4081904" y="3188956"/>
            <a:ext cx="219047" cy="238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AC03B7C-B4EE-5163-A69D-9B2F1B46FDCD}"/>
              </a:ext>
            </a:extLst>
          </p:cNvPr>
          <p:cNvSpPr/>
          <p:nvPr/>
        </p:nvSpPr>
        <p:spPr bwMode="white">
          <a:xfrm>
            <a:off x="6158095" y="3188956"/>
            <a:ext cx="219047" cy="238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B899CC1-AA97-340E-EF1F-A9290B9E251C}"/>
              </a:ext>
            </a:extLst>
          </p:cNvPr>
          <p:cNvSpPr/>
          <p:nvPr/>
        </p:nvSpPr>
        <p:spPr bwMode="white">
          <a:xfrm>
            <a:off x="8243809" y="3188956"/>
            <a:ext cx="209523" cy="22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D52B559-9B12-28BA-E39D-3118ED917DBA}"/>
              </a:ext>
            </a:extLst>
          </p:cNvPr>
          <p:cNvSpPr/>
          <p:nvPr/>
        </p:nvSpPr>
        <p:spPr bwMode="white">
          <a:xfrm>
            <a:off x="10339047" y="3188956"/>
            <a:ext cx="161904" cy="22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374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672B3B-5ADD-4B9D-62BC-19A2D32629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1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5CBF44-B894-E325-B8D2-70F57436B262}"/>
              </a:ext>
            </a:extLst>
          </p:cNvPr>
          <p:cNvSpPr/>
          <p:nvPr/>
        </p:nvSpPr>
        <p:spPr bwMode="white">
          <a:xfrm>
            <a:off x="1596190" y="1753167"/>
            <a:ext cx="285714" cy="23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218907-0900-7342-A3D5-6C3483F79AB4}"/>
              </a:ext>
            </a:extLst>
          </p:cNvPr>
          <p:cNvSpPr/>
          <p:nvPr/>
        </p:nvSpPr>
        <p:spPr bwMode="white">
          <a:xfrm>
            <a:off x="1615238" y="3305975"/>
            <a:ext cx="247619" cy="247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763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830E14-83C0-1EA6-6289-266BC12274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2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43C578-9660-21F4-7519-0030338D8AEF}"/>
              </a:ext>
            </a:extLst>
          </p:cNvPr>
          <p:cNvSpPr/>
          <p:nvPr/>
        </p:nvSpPr>
        <p:spPr bwMode="white">
          <a:xfrm>
            <a:off x="1081904" y="1086359"/>
            <a:ext cx="228571" cy="238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EDD9CA-46EF-9AA6-C7FD-2F796A7E2711}"/>
              </a:ext>
            </a:extLst>
          </p:cNvPr>
          <p:cNvSpPr/>
          <p:nvPr/>
        </p:nvSpPr>
        <p:spPr bwMode="white">
          <a:xfrm>
            <a:off x="1043809" y="2639736"/>
            <a:ext cx="295238" cy="238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9DFAA8-001F-DA24-5491-8F1F0FAEEDF9}"/>
              </a:ext>
            </a:extLst>
          </p:cNvPr>
          <p:cNvSpPr/>
          <p:nvPr/>
        </p:nvSpPr>
        <p:spPr bwMode="white">
          <a:xfrm>
            <a:off x="1043809" y="4193113"/>
            <a:ext cx="295238" cy="238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906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F3577C-D523-ACBB-55A0-E04BBA348F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2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634921-E57C-5254-98DB-A5214AC72FFB}"/>
              </a:ext>
            </a:extLst>
          </p:cNvPr>
          <p:cNvSpPr/>
          <p:nvPr/>
        </p:nvSpPr>
        <p:spPr bwMode="white">
          <a:xfrm>
            <a:off x="1567619" y="1640830"/>
            <a:ext cx="285714" cy="229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A4D131-B190-98A8-7349-976E0715004E}"/>
              </a:ext>
            </a:extLst>
          </p:cNvPr>
          <p:cNvSpPr/>
          <p:nvPr/>
        </p:nvSpPr>
        <p:spPr bwMode="white">
          <a:xfrm>
            <a:off x="1567619" y="2586747"/>
            <a:ext cx="285714" cy="238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DA6D795B-70CA-41FD-B108-B6B9DB6429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499489"/>
            <a:ext cx="10800000" cy="2792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B2A39DC-840D-4562-B019-DFA60FFCE4D7}"/>
              </a:ext>
            </a:extLst>
          </p:cNvPr>
          <p:cNvSpPr/>
          <p:nvPr/>
        </p:nvSpPr>
        <p:spPr bwMode="white">
          <a:xfrm>
            <a:off x="1595273" y="3556665"/>
            <a:ext cx="276190" cy="228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425728F-7C9F-405C-8C34-5EEA1AF036C6}"/>
              </a:ext>
            </a:extLst>
          </p:cNvPr>
          <p:cNvSpPr/>
          <p:nvPr/>
        </p:nvSpPr>
        <p:spPr bwMode="white">
          <a:xfrm>
            <a:off x="1585749" y="4509600"/>
            <a:ext cx="285714" cy="228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F827FA4-34FE-4015-A14A-5A242E9B597B}"/>
              </a:ext>
            </a:extLst>
          </p:cNvPr>
          <p:cNvSpPr/>
          <p:nvPr/>
        </p:nvSpPr>
        <p:spPr bwMode="white">
          <a:xfrm>
            <a:off x="1623844" y="5453006"/>
            <a:ext cx="228571" cy="238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4091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DBE366-AB17-0DA5-707B-41103AC3E7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772816"/>
            <a:ext cx="10800000" cy="3024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46AFE9-39E5-AE9D-EC64-CEA7545895AA}"/>
              </a:ext>
            </a:extLst>
          </p:cNvPr>
          <p:cNvSpPr/>
          <p:nvPr/>
        </p:nvSpPr>
        <p:spPr bwMode="white">
          <a:xfrm>
            <a:off x="1572190" y="2574333"/>
            <a:ext cx="238095" cy="229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A7A8EA-9CFA-936E-D39F-08C0B174921F}"/>
              </a:ext>
            </a:extLst>
          </p:cNvPr>
          <p:cNvSpPr/>
          <p:nvPr/>
        </p:nvSpPr>
        <p:spPr bwMode="white">
          <a:xfrm>
            <a:off x="1543619" y="3518979"/>
            <a:ext cx="285714" cy="23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1CC042CE-079E-43BA-8F91-9DE12F6B747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665"/>
          <a:stretch/>
        </p:blipFill>
        <p:spPr>
          <a:xfrm>
            <a:off x="5231904" y="908720"/>
            <a:ext cx="1872208" cy="1326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61895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4497C0-A32F-775E-0CCE-36E6597481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1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5A04F8-C70A-8EAD-36C6-E2759EB29F18}"/>
              </a:ext>
            </a:extLst>
          </p:cNvPr>
          <p:cNvSpPr/>
          <p:nvPr/>
        </p:nvSpPr>
        <p:spPr bwMode="white">
          <a:xfrm>
            <a:off x="1053333" y="1124407"/>
            <a:ext cx="247619" cy="238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671863-176B-2068-A013-A8AAD5713DB5}"/>
              </a:ext>
            </a:extLst>
          </p:cNvPr>
          <p:cNvSpPr/>
          <p:nvPr/>
        </p:nvSpPr>
        <p:spPr bwMode="white">
          <a:xfrm>
            <a:off x="1034285" y="2067429"/>
            <a:ext cx="285714" cy="238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014466-6EBD-F57A-618C-76D153B0F711}"/>
              </a:ext>
            </a:extLst>
          </p:cNvPr>
          <p:cNvSpPr/>
          <p:nvPr/>
        </p:nvSpPr>
        <p:spPr bwMode="white">
          <a:xfrm>
            <a:off x="1053333" y="3019977"/>
            <a:ext cx="247619" cy="238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646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AF6486-C179-A0D8-C09C-CF0E3C2998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0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187700-9479-6C86-7553-0AA1E02F0ED6}"/>
              </a:ext>
            </a:extLst>
          </p:cNvPr>
          <p:cNvSpPr/>
          <p:nvPr/>
        </p:nvSpPr>
        <p:spPr bwMode="white">
          <a:xfrm>
            <a:off x="1586666" y="1650149"/>
            <a:ext cx="247619" cy="23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B1B3EA-F17B-10DF-B650-0F4C484E1745}"/>
              </a:ext>
            </a:extLst>
          </p:cNvPr>
          <p:cNvSpPr/>
          <p:nvPr/>
        </p:nvSpPr>
        <p:spPr bwMode="white">
          <a:xfrm>
            <a:off x="1596190" y="2137270"/>
            <a:ext cx="228571" cy="229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3AFCF6F-DE61-0821-5C42-12DBDCF79CA3}"/>
              </a:ext>
            </a:extLst>
          </p:cNvPr>
          <p:cNvSpPr/>
          <p:nvPr/>
        </p:nvSpPr>
        <p:spPr bwMode="white">
          <a:xfrm>
            <a:off x="1586666" y="2614840"/>
            <a:ext cx="257142" cy="229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CB2F197-30D0-C04D-A69E-48B9B3875BCB}"/>
              </a:ext>
            </a:extLst>
          </p:cNvPr>
          <p:cNvSpPr/>
          <p:nvPr/>
        </p:nvSpPr>
        <p:spPr bwMode="white">
          <a:xfrm>
            <a:off x="1567619" y="3082858"/>
            <a:ext cx="285714" cy="23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DB700E8-09DC-DE1A-3EEC-D48A4EA5C3EE}"/>
              </a:ext>
            </a:extLst>
          </p:cNvPr>
          <p:cNvSpPr/>
          <p:nvPr/>
        </p:nvSpPr>
        <p:spPr bwMode="white">
          <a:xfrm>
            <a:off x="1605714" y="3560428"/>
            <a:ext cx="209523" cy="229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255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2023-08-16T04:55:41Z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