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44" r:id="rId3"/>
    <p:sldId id="343" r:id="rId4"/>
    <p:sldId id="342" r:id="rId5"/>
    <p:sldId id="341" r:id="rId6"/>
    <p:sldId id="338" r:id="rId7"/>
    <p:sldId id="336" r:id="rId8"/>
    <p:sldId id="335" r:id="rId9"/>
    <p:sldId id="333" r:id="rId10"/>
    <p:sldId id="332" r:id="rId11"/>
    <p:sldId id="331" r:id="rId12"/>
    <p:sldId id="329" r:id="rId13"/>
    <p:sldId id="328" r:id="rId14"/>
    <p:sldId id="327" r:id="rId15"/>
    <p:sldId id="32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90" y="2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3A57FA38-CC4A-4E5B-8B5F-2F50E402F7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3062" y="2386012"/>
            <a:ext cx="8905875" cy="20859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8BE0BC-590D-235C-8EED-F4F155CEDEC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338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D1843EE-1D64-63C7-65FE-C004988C274D}"/>
              </a:ext>
            </a:extLst>
          </p:cNvPr>
          <p:cNvSpPr/>
          <p:nvPr/>
        </p:nvSpPr>
        <p:spPr bwMode="white">
          <a:xfrm>
            <a:off x="1567619" y="1734007"/>
            <a:ext cx="295238" cy="247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718D1BF-7223-5851-89B2-4D5EA42633C7}"/>
              </a:ext>
            </a:extLst>
          </p:cNvPr>
          <p:cNvSpPr/>
          <p:nvPr/>
        </p:nvSpPr>
        <p:spPr bwMode="white">
          <a:xfrm>
            <a:off x="1605714" y="3534251"/>
            <a:ext cx="238095" cy="247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6191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815E24-F547-5592-3B9C-671FA738472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33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77FA23A-7B9D-F34A-9237-F6C2D2FADCFD}"/>
              </a:ext>
            </a:extLst>
          </p:cNvPr>
          <p:cNvSpPr/>
          <p:nvPr/>
        </p:nvSpPr>
        <p:spPr bwMode="white">
          <a:xfrm>
            <a:off x="1062857" y="1200842"/>
            <a:ext cx="295238" cy="247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0592FD1-8D5A-0F9A-AD49-A27C48237746}"/>
              </a:ext>
            </a:extLst>
          </p:cNvPr>
          <p:cNvSpPr/>
          <p:nvPr/>
        </p:nvSpPr>
        <p:spPr bwMode="white">
          <a:xfrm>
            <a:off x="1100952" y="3002972"/>
            <a:ext cx="238095" cy="247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9D0E5655-CCA6-480C-87FF-D82C5BEED10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653136"/>
            <a:ext cx="10800000" cy="17540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3769A63-AE42-45C5-B5F1-8EC90118140A}"/>
              </a:ext>
            </a:extLst>
          </p:cNvPr>
          <p:cNvSpPr/>
          <p:nvPr/>
        </p:nvSpPr>
        <p:spPr bwMode="white">
          <a:xfrm>
            <a:off x="1062857" y="4862856"/>
            <a:ext cx="295238" cy="24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4887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4B6C4E-223A-055A-4A29-F8663C03658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39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140FA3E-E6DE-051F-A0B1-940937BFB8E6}"/>
              </a:ext>
            </a:extLst>
          </p:cNvPr>
          <p:cNvSpPr/>
          <p:nvPr/>
        </p:nvSpPr>
        <p:spPr bwMode="white">
          <a:xfrm>
            <a:off x="3424761" y="1658835"/>
            <a:ext cx="438095" cy="324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731CF02-E609-7455-F35A-E90ED85B55D9}"/>
              </a:ext>
            </a:extLst>
          </p:cNvPr>
          <p:cNvSpPr/>
          <p:nvPr/>
        </p:nvSpPr>
        <p:spPr bwMode="white">
          <a:xfrm>
            <a:off x="2539047" y="2336130"/>
            <a:ext cx="914285" cy="324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1661D46-81E3-379F-97EE-D60B3C5634FF}"/>
              </a:ext>
            </a:extLst>
          </p:cNvPr>
          <p:cNvSpPr/>
          <p:nvPr/>
        </p:nvSpPr>
        <p:spPr bwMode="white">
          <a:xfrm>
            <a:off x="2596190" y="3108820"/>
            <a:ext cx="571428" cy="22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3FFD13D-7988-5639-E1A7-57C9D1A68CF3}"/>
              </a:ext>
            </a:extLst>
          </p:cNvPr>
          <p:cNvSpPr/>
          <p:nvPr/>
        </p:nvSpPr>
        <p:spPr bwMode="white">
          <a:xfrm>
            <a:off x="4110476" y="3786115"/>
            <a:ext cx="361904" cy="22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5722460-FD27-525E-B0B7-D0233FAE05A8}"/>
              </a:ext>
            </a:extLst>
          </p:cNvPr>
          <p:cNvSpPr/>
          <p:nvPr/>
        </p:nvSpPr>
        <p:spPr bwMode="white">
          <a:xfrm>
            <a:off x="4577142" y="4463411"/>
            <a:ext cx="323809" cy="22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9639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EDAB28-FE55-B383-D8D6-CA5CCCE4CEC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892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4132C4F-5B83-D30B-2D36-3C87D53CD33A}"/>
              </a:ext>
            </a:extLst>
          </p:cNvPr>
          <p:cNvSpPr/>
          <p:nvPr/>
        </p:nvSpPr>
        <p:spPr bwMode="white">
          <a:xfrm>
            <a:off x="1834285" y="2270842"/>
            <a:ext cx="800000" cy="324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9ED4CE9-4EB7-D176-CB4C-42C2C0E49ADB}"/>
              </a:ext>
            </a:extLst>
          </p:cNvPr>
          <p:cNvSpPr/>
          <p:nvPr/>
        </p:nvSpPr>
        <p:spPr bwMode="white">
          <a:xfrm>
            <a:off x="3320000" y="2356795"/>
            <a:ext cx="571428" cy="238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A298575-A2AC-5DAA-F213-C1339757D222}"/>
              </a:ext>
            </a:extLst>
          </p:cNvPr>
          <p:cNvSpPr/>
          <p:nvPr/>
        </p:nvSpPr>
        <p:spPr bwMode="white">
          <a:xfrm>
            <a:off x="2672380" y="3483733"/>
            <a:ext cx="514285" cy="324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9087EAB3-825E-4401-9B25-E197A3AB36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880" y="3588539"/>
            <a:ext cx="936104" cy="439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5164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E92FB9-A86D-251D-2BE3-33CEEDC8FBF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7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2080572-5BCD-F7A8-C206-876896621CB3}"/>
              </a:ext>
            </a:extLst>
          </p:cNvPr>
          <p:cNvSpPr/>
          <p:nvPr/>
        </p:nvSpPr>
        <p:spPr bwMode="white">
          <a:xfrm>
            <a:off x="2120000" y="1715300"/>
            <a:ext cx="866666" cy="324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D2D8C74-EECF-B478-AB60-9BE3801CEB31}"/>
              </a:ext>
            </a:extLst>
          </p:cNvPr>
          <p:cNvSpPr/>
          <p:nvPr/>
        </p:nvSpPr>
        <p:spPr bwMode="white">
          <a:xfrm>
            <a:off x="3672380" y="1715300"/>
            <a:ext cx="619047" cy="324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D94DCF9-22D3-AAC4-D895-92BDB32BE669}"/>
              </a:ext>
            </a:extLst>
          </p:cNvPr>
          <p:cNvSpPr/>
          <p:nvPr/>
        </p:nvSpPr>
        <p:spPr bwMode="white">
          <a:xfrm>
            <a:off x="1377142" y="2925547"/>
            <a:ext cx="800000" cy="324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B6EFF6F-0285-E596-F821-1D078BB79D7F}"/>
              </a:ext>
            </a:extLst>
          </p:cNvPr>
          <p:cNvSpPr/>
          <p:nvPr/>
        </p:nvSpPr>
        <p:spPr bwMode="white">
          <a:xfrm>
            <a:off x="3824761" y="2925547"/>
            <a:ext cx="323809" cy="324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CF3BF8D-ABF8-8A19-195F-98C63CC7659A}"/>
              </a:ext>
            </a:extLst>
          </p:cNvPr>
          <p:cNvSpPr/>
          <p:nvPr/>
        </p:nvSpPr>
        <p:spPr bwMode="white">
          <a:xfrm>
            <a:off x="1377142" y="4145323"/>
            <a:ext cx="380952" cy="324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421FA68F-5B41-4A42-A5A4-119EF1589E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59562" y="4145323"/>
            <a:ext cx="1165199" cy="547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8969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E0BB35-3CDA-C444-7744-036D25D2DDA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557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3B0E82C-2B4F-4228-A3EA-1BADF9A9020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659"/>
          <a:stretch/>
        </p:blipFill>
        <p:spPr>
          <a:xfrm>
            <a:off x="1559496" y="3627737"/>
            <a:ext cx="7272808" cy="26557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1B6F2E7-0F32-42AA-9B83-EF937BB1A773}"/>
              </a:ext>
            </a:extLst>
          </p:cNvPr>
          <p:cNvSpPr/>
          <p:nvPr/>
        </p:nvSpPr>
        <p:spPr bwMode="white">
          <a:xfrm>
            <a:off x="1921400" y="3761479"/>
            <a:ext cx="257142" cy="248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1FA1A79-8296-4B9C-BE53-B0A58E54CE50}"/>
              </a:ext>
            </a:extLst>
          </p:cNvPr>
          <p:cNvSpPr/>
          <p:nvPr/>
        </p:nvSpPr>
        <p:spPr bwMode="white">
          <a:xfrm>
            <a:off x="1949972" y="4306000"/>
            <a:ext cx="209523" cy="248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D38784E-FE16-4AC8-948C-A6436F3D10D5}"/>
              </a:ext>
            </a:extLst>
          </p:cNvPr>
          <p:cNvSpPr/>
          <p:nvPr/>
        </p:nvSpPr>
        <p:spPr bwMode="white">
          <a:xfrm>
            <a:off x="1949972" y="4840969"/>
            <a:ext cx="209523" cy="248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738708-3BB2-4575-B5DA-A5609A0597D2}"/>
              </a:ext>
            </a:extLst>
          </p:cNvPr>
          <p:cNvSpPr/>
          <p:nvPr/>
        </p:nvSpPr>
        <p:spPr bwMode="white">
          <a:xfrm>
            <a:off x="1921400" y="5385491"/>
            <a:ext cx="257142" cy="248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95215A6-ED5D-4A5E-AD22-07BE6441C608}"/>
              </a:ext>
            </a:extLst>
          </p:cNvPr>
          <p:cNvSpPr/>
          <p:nvPr/>
        </p:nvSpPr>
        <p:spPr bwMode="white">
          <a:xfrm>
            <a:off x="1949972" y="5920460"/>
            <a:ext cx="209523" cy="248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4300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31C021-9CA0-893B-4CD2-7F9B4259EB6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2204864"/>
            <a:ext cx="10800000" cy="35986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BE44894-7CC4-EED8-77A1-6E30F392BB6F}"/>
              </a:ext>
            </a:extLst>
          </p:cNvPr>
          <p:cNvSpPr/>
          <p:nvPr/>
        </p:nvSpPr>
        <p:spPr bwMode="white">
          <a:xfrm>
            <a:off x="1572190" y="3044861"/>
            <a:ext cx="257142" cy="257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2421554-7272-4F2D-CFE5-13D54A53E239}"/>
              </a:ext>
            </a:extLst>
          </p:cNvPr>
          <p:cNvSpPr/>
          <p:nvPr/>
        </p:nvSpPr>
        <p:spPr bwMode="white">
          <a:xfrm>
            <a:off x="1543619" y="3636678"/>
            <a:ext cx="295238" cy="248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9C318F9-3A80-1357-EE8F-381427CA5343}"/>
              </a:ext>
            </a:extLst>
          </p:cNvPr>
          <p:cNvSpPr/>
          <p:nvPr/>
        </p:nvSpPr>
        <p:spPr bwMode="white">
          <a:xfrm>
            <a:off x="1581714" y="4228495"/>
            <a:ext cx="238095" cy="248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ABC6AEA-02F2-7B64-5652-55CC925AA037}"/>
              </a:ext>
            </a:extLst>
          </p:cNvPr>
          <p:cNvSpPr/>
          <p:nvPr/>
        </p:nvSpPr>
        <p:spPr bwMode="white">
          <a:xfrm>
            <a:off x="1543619" y="4810766"/>
            <a:ext cx="295238" cy="248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4D38569-0882-984C-440D-A24B70BD1F91}"/>
              </a:ext>
            </a:extLst>
          </p:cNvPr>
          <p:cNvSpPr/>
          <p:nvPr/>
        </p:nvSpPr>
        <p:spPr bwMode="white">
          <a:xfrm>
            <a:off x="1572190" y="5402583"/>
            <a:ext cx="257142" cy="248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C306115F-0D44-4F38-BF7D-AAB96CB5CCE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664"/>
          <a:stretch/>
        </p:blipFill>
        <p:spPr>
          <a:xfrm>
            <a:off x="4727848" y="1412776"/>
            <a:ext cx="2736304" cy="9964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27304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520728-6BAE-286A-BFE8-D5F2B0310FD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557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17069EB-2FE2-1076-7DA1-172831340338}"/>
              </a:ext>
            </a:extLst>
          </p:cNvPr>
          <p:cNvSpPr/>
          <p:nvPr/>
        </p:nvSpPr>
        <p:spPr bwMode="white">
          <a:xfrm>
            <a:off x="1881904" y="3197852"/>
            <a:ext cx="238095" cy="238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73F8680-4071-72B6-56FC-680BB0422632}"/>
              </a:ext>
            </a:extLst>
          </p:cNvPr>
          <p:cNvSpPr/>
          <p:nvPr/>
        </p:nvSpPr>
        <p:spPr bwMode="white">
          <a:xfrm>
            <a:off x="3824761" y="3197852"/>
            <a:ext cx="209523" cy="238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826F00F-2788-F28E-D72B-97D85B5EA029}"/>
              </a:ext>
            </a:extLst>
          </p:cNvPr>
          <p:cNvSpPr/>
          <p:nvPr/>
        </p:nvSpPr>
        <p:spPr bwMode="white">
          <a:xfrm>
            <a:off x="5777142" y="3197852"/>
            <a:ext cx="161904" cy="238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284B127-001D-D39D-6F78-3CCEFCE0CCF9}"/>
              </a:ext>
            </a:extLst>
          </p:cNvPr>
          <p:cNvSpPr/>
          <p:nvPr/>
        </p:nvSpPr>
        <p:spPr bwMode="white">
          <a:xfrm>
            <a:off x="7691428" y="3197852"/>
            <a:ext cx="219047" cy="238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B113CC5-DBBE-23B3-2719-1C7823F8741E}"/>
              </a:ext>
            </a:extLst>
          </p:cNvPr>
          <p:cNvSpPr/>
          <p:nvPr/>
        </p:nvSpPr>
        <p:spPr bwMode="white">
          <a:xfrm>
            <a:off x="9624761" y="3197852"/>
            <a:ext cx="219047" cy="238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953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22C1F6-9FF8-8DDB-C371-EF977D03497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97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9394866-ED77-4206-54B1-F2A05D5529DE}"/>
              </a:ext>
            </a:extLst>
          </p:cNvPr>
          <p:cNvSpPr/>
          <p:nvPr/>
        </p:nvSpPr>
        <p:spPr bwMode="white">
          <a:xfrm>
            <a:off x="1567619" y="1715339"/>
            <a:ext cx="295238" cy="247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EC586B1-C0DC-716E-CFC8-09F842D12774}"/>
              </a:ext>
            </a:extLst>
          </p:cNvPr>
          <p:cNvSpPr/>
          <p:nvPr/>
        </p:nvSpPr>
        <p:spPr bwMode="white">
          <a:xfrm>
            <a:off x="1605714" y="2306199"/>
            <a:ext cx="238095" cy="247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A9E0EE5-5792-0172-3F1F-6705904C059F}"/>
              </a:ext>
            </a:extLst>
          </p:cNvPr>
          <p:cNvSpPr/>
          <p:nvPr/>
        </p:nvSpPr>
        <p:spPr bwMode="white">
          <a:xfrm>
            <a:off x="1567619" y="2887529"/>
            <a:ext cx="295238" cy="247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2C31265-0F76-388F-A129-FC9AF40EAD30}"/>
              </a:ext>
            </a:extLst>
          </p:cNvPr>
          <p:cNvSpPr/>
          <p:nvPr/>
        </p:nvSpPr>
        <p:spPr bwMode="white">
          <a:xfrm>
            <a:off x="1567619" y="3478389"/>
            <a:ext cx="295238" cy="247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57E0392-D872-DC47-A63B-E683566EC094}"/>
              </a:ext>
            </a:extLst>
          </p:cNvPr>
          <p:cNvSpPr/>
          <p:nvPr/>
        </p:nvSpPr>
        <p:spPr bwMode="white">
          <a:xfrm>
            <a:off x="1605714" y="4069249"/>
            <a:ext cx="238095" cy="247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8560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651AB4-9186-921A-B69A-C905FE7B7A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539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C3B3B3CB-F685-42DD-B461-724A2877B6D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3573016"/>
            <a:ext cx="10800000" cy="26145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C9A0DB8-EE52-4D6C-ACC7-A006D24ADC49}"/>
              </a:ext>
            </a:extLst>
          </p:cNvPr>
          <p:cNvSpPr/>
          <p:nvPr/>
        </p:nvSpPr>
        <p:spPr bwMode="white">
          <a:xfrm>
            <a:off x="3936971" y="3677980"/>
            <a:ext cx="685714" cy="324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03CD42F-2015-4C44-9E1E-038E9F0FFB33}"/>
              </a:ext>
            </a:extLst>
          </p:cNvPr>
          <p:cNvSpPr/>
          <p:nvPr/>
        </p:nvSpPr>
        <p:spPr bwMode="white">
          <a:xfrm>
            <a:off x="4051257" y="4384103"/>
            <a:ext cx="828571" cy="324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FDC02DF-A829-4525-9B58-87882BDCA585}"/>
              </a:ext>
            </a:extLst>
          </p:cNvPr>
          <p:cNvSpPr/>
          <p:nvPr/>
        </p:nvSpPr>
        <p:spPr bwMode="white">
          <a:xfrm>
            <a:off x="1870305" y="5090226"/>
            <a:ext cx="523809" cy="324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3C959C0-F28A-4072-9835-AEBD493A7882}"/>
              </a:ext>
            </a:extLst>
          </p:cNvPr>
          <p:cNvSpPr/>
          <p:nvPr/>
        </p:nvSpPr>
        <p:spPr bwMode="white">
          <a:xfrm>
            <a:off x="10422686" y="5090226"/>
            <a:ext cx="666667" cy="324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0D670899-B5D7-4214-ADBC-36D7E317D5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44272" y="2634551"/>
            <a:ext cx="1440160" cy="938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3035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g_16777215">
            <a:extLst>
              <a:ext uri="{FF2B5EF4-FFF2-40B4-BE49-F238E27FC236}">
                <a16:creationId xmlns:a16="http://schemas.microsoft.com/office/drawing/2014/main" id="{E155902A-530F-43B2-A2E0-926B768A4AB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4595229"/>
            <a:ext cx="9937104" cy="19813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BEC02724-BB6F-7069-17A0-106B013293E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046" y="980728"/>
            <a:ext cx="9937104" cy="3492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D52749B-0FDA-7B14-CB2C-B724CB598683}"/>
              </a:ext>
            </a:extLst>
          </p:cNvPr>
          <p:cNvSpPr/>
          <p:nvPr/>
        </p:nvSpPr>
        <p:spPr bwMode="white">
          <a:xfrm>
            <a:off x="2252576" y="4055079"/>
            <a:ext cx="404762" cy="416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E1A24C2-822E-0956-2067-4BF241821492}"/>
              </a:ext>
            </a:extLst>
          </p:cNvPr>
          <p:cNvSpPr/>
          <p:nvPr/>
        </p:nvSpPr>
        <p:spPr bwMode="white">
          <a:xfrm>
            <a:off x="5447928" y="4034315"/>
            <a:ext cx="504648" cy="416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592F000-D5F7-41F2-DF4E-CCA079A78292}"/>
              </a:ext>
            </a:extLst>
          </p:cNvPr>
          <p:cNvSpPr/>
          <p:nvPr/>
        </p:nvSpPr>
        <p:spPr bwMode="white">
          <a:xfrm>
            <a:off x="8743166" y="4055079"/>
            <a:ext cx="404762" cy="439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63B62E49-87BC-4D55-915A-C983E984B40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605" r="73330" b="30046"/>
          <a:stretch/>
        </p:blipFill>
        <p:spPr>
          <a:xfrm>
            <a:off x="4871864" y="404664"/>
            <a:ext cx="2880320" cy="6480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62F5B1F-8063-435A-AA84-0621522B36DC}"/>
              </a:ext>
            </a:extLst>
          </p:cNvPr>
          <p:cNvSpPr/>
          <p:nvPr/>
        </p:nvSpPr>
        <p:spPr bwMode="white">
          <a:xfrm>
            <a:off x="2252576" y="6144540"/>
            <a:ext cx="40476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3F0DF09-B7EF-4CFE-B146-E71211C4A693}"/>
              </a:ext>
            </a:extLst>
          </p:cNvPr>
          <p:cNvSpPr/>
          <p:nvPr/>
        </p:nvSpPr>
        <p:spPr bwMode="white">
          <a:xfrm>
            <a:off x="5480054" y="6144540"/>
            <a:ext cx="472521" cy="452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3188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F28275-DE1F-425A-1D12-8CDABB3DEBC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6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56CADFDF-F8CB-4716-A12B-C921FCF840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8000" y="1628800"/>
            <a:ext cx="1656184" cy="663648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868EA87C-90CE-4C04-9638-F4A9D28A74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24800" y="2420888"/>
            <a:ext cx="1656184" cy="663648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72726943-ADCF-469D-8B24-698DD73C9B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82000" y="3280352"/>
            <a:ext cx="1656184" cy="663648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D7EF7E43-9BD0-4A7E-9E21-D39524D574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28000" y="4082779"/>
            <a:ext cx="1656184" cy="663648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8248F74D-F6F6-4E39-89E0-8DA8CCF016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41200" y="4897376"/>
            <a:ext cx="1656184" cy="663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3305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7622E8-1916-10EF-EFC9-51E45B20960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181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E3A614-B86C-EAD9-28C9-88DD1A7B9D63}"/>
              </a:ext>
            </a:extLst>
          </p:cNvPr>
          <p:cNvSpPr/>
          <p:nvPr/>
        </p:nvSpPr>
        <p:spPr bwMode="white">
          <a:xfrm>
            <a:off x="1596190" y="1715327"/>
            <a:ext cx="257142" cy="257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BAB2D9F5-B50D-4FDB-9E2E-C13C7FF20F5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2153700"/>
            <a:ext cx="10800000" cy="2976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A28CB19-3E98-48BD-9BDB-6AF3960C05AD}"/>
              </a:ext>
            </a:extLst>
          </p:cNvPr>
          <p:cNvSpPr/>
          <p:nvPr/>
        </p:nvSpPr>
        <p:spPr bwMode="white">
          <a:xfrm>
            <a:off x="1652416" y="3518110"/>
            <a:ext cx="238095" cy="248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8033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65306E-6067-0009-2FF2-0791061D8C3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56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C5D10A1-9B2B-1598-38CD-68987E74E449}"/>
              </a:ext>
            </a:extLst>
          </p:cNvPr>
          <p:cNvSpPr/>
          <p:nvPr/>
        </p:nvSpPr>
        <p:spPr bwMode="white">
          <a:xfrm>
            <a:off x="1081904" y="1162849"/>
            <a:ext cx="257142" cy="248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41749B9-F580-F4F6-8D3B-15EAC2C877A8}"/>
              </a:ext>
            </a:extLst>
          </p:cNvPr>
          <p:cNvSpPr/>
          <p:nvPr/>
        </p:nvSpPr>
        <p:spPr bwMode="white">
          <a:xfrm>
            <a:off x="1062857" y="2365201"/>
            <a:ext cx="295238" cy="248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EFC2FFC-6DAE-7E1F-A1B8-A107DFDC2664}"/>
              </a:ext>
            </a:extLst>
          </p:cNvPr>
          <p:cNvSpPr/>
          <p:nvPr/>
        </p:nvSpPr>
        <p:spPr bwMode="white">
          <a:xfrm>
            <a:off x="1100952" y="3567554"/>
            <a:ext cx="238095" cy="248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9813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2023-08-15T18:45:55Z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