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1" r:id="rId5"/>
    <p:sldId id="340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0A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F84C46A-51BA-4B96-B948-CD24B56BF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466975"/>
            <a:ext cx="9544050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D7E63-0757-F942-A3D4-6EF8F39655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BC1E28-1A7E-9BB6-438B-32CD119C36FA}"/>
              </a:ext>
            </a:extLst>
          </p:cNvPr>
          <p:cNvSpPr/>
          <p:nvPr/>
        </p:nvSpPr>
        <p:spPr bwMode="white">
          <a:xfrm>
            <a:off x="1081904" y="1048268"/>
            <a:ext cx="257142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5266A1-A1D2-9C1C-B8BE-675B02DD1901}"/>
              </a:ext>
            </a:extLst>
          </p:cNvPr>
          <p:cNvSpPr/>
          <p:nvPr/>
        </p:nvSpPr>
        <p:spPr bwMode="white">
          <a:xfrm>
            <a:off x="1081904" y="2239964"/>
            <a:ext cx="257142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2D9158-FD07-F474-EC85-333831557A66}"/>
              </a:ext>
            </a:extLst>
          </p:cNvPr>
          <p:cNvSpPr/>
          <p:nvPr/>
        </p:nvSpPr>
        <p:spPr bwMode="white">
          <a:xfrm>
            <a:off x="1062857" y="3441193"/>
            <a:ext cx="295238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61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8EE9E-9AB6-AF24-7B08-A25F54B9CF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35CA58-9B6A-BA9C-8AA1-832F076AEE09}"/>
              </a:ext>
            </a:extLst>
          </p:cNvPr>
          <p:cNvSpPr/>
          <p:nvPr/>
        </p:nvSpPr>
        <p:spPr bwMode="white">
          <a:xfrm>
            <a:off x="7139047" y="2792270"/>
            <a:ext cx="266666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1421D6-27E2-774B-BC8D-833CAAB4A61A}"/>
              </a:ext>
            </a:extLst>
          </p:cNvPr>
          <p:cNvSpPr/>
          <p:nvPr/>
        </p:nvSpPr>
        <p:spPr bwMode="white">
          <a:xfrm>
            <a:off x="10224761" y="2792270"/>
            <a:ext cx="228571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BED3B7-AB11-F717-1ECA-6FD5C05EBF16}"/>
              </a:ext>
            </a:extLst>
          </p:cNvPr>
          <p:cNvSpPr/>
          <p:nvPr/>
        </p:nvSpPr>
        <p:spPr bwMode="white">
          <a:xfrm>
            <a:off x="3577142" y="3383144"/>
            <a:ext cx="238095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40EBED-9D3D-A24B-DBC1-A93EB12D2350}"/>
              </a:ext>
            </a:extLst>
          </p:cNvPr>
          <p:cNvSpPr/>
          <p:nvPr/>
        </p:nvSpPr>
        <p:spPr bwMode="white">
          <a:xfrm>
            <a:off x="6786666" y="3383144"/>
            <a:ext cx="257142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299A4E-1767-81B8-8976-5D0F50B36B77}"/>
              </a:ext>
            </a:extLst>
          </p:cNvPr>
          <p:cNvSpPr/>
          <p:nvPr/>
        </p:nvSpPr>
        <p:spPr bwMode="white">
          <a:xfrm>
            <a:off x="5900952" y="3983547"/>
            <a:ext cx="295238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96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18B60-C47D-76B2-24D8-4F3F5680C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94304-B761-F2EB-2925-89840711F966}"/>
              </a:ext>
            </a:extLst>
          </p:cNvPr>
          <p:cNvSpPr/>
          <p:nvPr/>
        </p:nvSpPr>
        <p:spPr bwMode="white">
          <a:xfrm>
            <a:off x="1605714" y="1905584"/>
            <a:ext cx="238095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A03054-ADC1-6F92-06CD-416C58C52A1C}"/>
              </a:ext>
            </a:extLst>
          </p:cNvPr>
          <p:cNvSpPr/>
          <p:nvPr/>
        </p:nvSpPr>
        <p:spPr bwMode="white">
          <a:xfrm>
            <a:off x="1577142" y="3353592"/>
            <a:ext cx="295238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2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70348-3800-E404-5CD8-A0F74EE778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56DB4-5A5D-CF76-9B9E-E090BF995435}"/>
              </a:ext>
            </a:extLst>
          </p:cNvPr>
          <p:cNvSpPr/>
          <p:nvPr/>
        </p:nvSpPr>
        <p:spPr bwMode="white">
          <a:xfrm>
            <a:off x="1100952" y="1240220"/>
            <a:ext cx="238095" cy="24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83E3B1-F032-4E21-8F62-B8E1518EE5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904"/>
            <a:ext cx="10800000" cy="296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B55EFE-6965-4F8F-8937-90D5E54ECAC8}"/>
              </a:ext>
            </a:extLst>
          </p:cNvPr>
          <p:cNvSpPr/>
          <p:nvPr/>
        </p:nvSpPr>
        <p:spPr bwMode="white">
          <a:xfrm>
            <a:off x="1100952" y="2784548"/>
            <a:ext cx="238095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A13AA-FC6B-463B-A7B2-A7002415C3EF}"/>
              </a:ext>
            </a:extLst>
          </p:cNvPr>
          <p:cNvSpPr/>
          <p:nvPr/>
        </p:nvSpPr>
        <p:spPr bwMode="white">
          <a:xfrm>
            <a:off x="1062857" y="4312510"/>
            <a:ext cx="295238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04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BDBA3-D78E-4D1C-5116-1B7B2E4EF1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03025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3BF55-87A0-9074-E2BC-1EF3BE93EC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5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F19675-7063-BC5C-EF1F-8AAF1ACDB7A6}"/>
              </a:ext>
            </a:extLst>
          </p:cNvPr>
          <p:cNvSpPr/>
          <p:nvPr/>
        </p:nvSpPr>
        <p:spPr bwMode="white">
          <a:xfrm>
            <a:off x="1100952" y="1077015"/>
            <a:ext cx="238095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729859-0F85-AAF0-4132-75489C513096}"/>
              </a:ext>
            </a:extLst>
          </p:cNvPr>
          <p:cNvSpPr/>
          <p:nvPr/>
        </p:nvSpPr>
        <p:spPr bwMode="white">
          <a:xfrm>
            <a:off x="1100952" y="3540109"/>
            <a:ext cx="238095" cy="2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12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FAF61-4172-A06A-6FB0-1CB631D3FB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E91EE-1E56-4C27-44F8-BDD0AF449B36}"/>
              </a:ext>
            </a:extLst>
          </p:cNvPr>
          <p:cNvSpPr/>
          <p:nvPr/>
        </p:nvSpPr>
        <p:spPr bwMode="white">
          <a:xfrm>
            <a:off x="1100952" y="1095939"/>
            <a:ext cx="23809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DEA20E-D588-79E6-CAFF-7FD741069B64}"/>
              </a:ext>
            </a:extLst>
          </p:cNvPr>
          <p:cNvSpPr/>
          <p:nvPr/>
        </p:nvSpPr>
        <p:spPr bwMode="white">
          <a:xfrm>
            <a:off x="1100952" y="2325798"/>
            <a:ext cx="23809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A8C211-E44F-745A-B19D-A7CB525BEE04}"/>
              </a:ext>
            </a:extLst>
          </p:cNvPr>
          <p:cNvSpPr/>
          <p:nvPr/>
        </p:nvSpPr>
        <p:spPr bwMode="white">
          <a:xfrm>
            <a:off x="1100952" y="4795051"/>
            <a:ext cx="238095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32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6A5BB-406B-BEE0-6BAA-4364A3B785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726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5311B5-6904-E8F9-FB6F-F0BECD7E6D11}"/>
              </a:ext>
            </a:extLst>
          </p:cNvPr>
          <p:cNvSpPr/>
          <p:nvPr/>
        </p:nvSpPr>
        <p:spPr bwMode="white">
          <a:xfrm>
            <a:off x="1581714" y="2645352"/>
            <a:ext cx="238095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9E7911-891F-484B-E849-20AC82965705}"/>
              </a:ext>
            </a:extLst>
          </p:cNvPr>
          <p:cNvSpPr/>
          <p:nvPr/>
        </p:nvSpPr>
        <p:spPr bwMode="white">
          <a:xfrm>
            <a:off x="1581714" y="3274338"/>
            <a:ext cx="238095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872247-6981-0A41-9B63-9219E3502694}"/>
              </a:ext>
            </a:extLst>
          </p:cNvPr>
          <p:cNvSpPr/>
          <p:nvPr/>
        </p:nvSpPr>
        <p:spPr bwMode="white">
          <a:xfrm>
            <a:off x="1543619" y="3893794"/>
            <a:ext cx="295238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01129E-4D41-B734-89E3-23BE64540674}"/>
              </a:ext>
            </a:extLst>
          </p:cNvPr>
          <p:cNvSpPr/>
          <p:nvPr/>
        </p:nvSpPr>
        <p:spPr bwMode="white">
          <a:xfrm>
            <a:off x="1581714" y="4522781"/>
            <a:ext cx="238095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D6C7BF-320C-ECB0-168A-1E3C9B6DAF8A}"/>
              </a:ext>
            </a:extLst>
          </p:cNvPr>
          <p:cNvSpPr/>
          <p:nvPr/>
        </p:nvSpPr>
        <p:spPr bwMode="white">
          <a:xfrm>
            <a:off x="1581714" y="5151767"/>
            <a:ext cx="238095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71875CF-01A3-44AB-9607-81AB7D1B0A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4" b="46645"/>
          <a:stretch/>
        </p:blipFill>
        <p:spPr>
          <a:xfrm>
            <a:off x="4727848" y="1256929"/>
            <a:ext cx="2736304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059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106C1-9CA2-8EA0-2134-43EBE3121C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7DD4FB-6CFD-553E-1212-72CBC67F4BE4}"/>
              </a:ext>
            </a:extLst>
          </p:cNvPr>
          <p:cNvSpPr/>
          <p:nvPr/>
        </p:nvSpPr>
        <p:spPr bwMode="white">
          <a:xfrm>
            <a:off x="1900952" y="3139014"/>
            <a:ext cx="219047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F06919-7586-A361-60B6-6D13A79240EA}"/>
              </a:ext>
            </a:extLst>
          </p:cNvPr>
          <p:cNvSpPr/>
          <p:nvPr/>
        </p:nvSpPr>
        <p:spPr bwMode="white">
          <a:xfrm>
            <a:off x="3967619" y="3148561"/>
            <a:ext cx="161904" cy="2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EF3BA2-1A7B-BEEC-B434-7346057C6BF1}"/>
              </a:ext>
            </a:extLst>
          </p:cNvPr>
          <p:cNvSpPr/>
          <p:nvPr/>
        </p:nvSpPr>
        <p:spPr bwMode="white">
          <a:xfrm>
            <a:off x="5986666" y="3148561"/>
            <a:ext cx="219047" cy="2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ACE2AD-C736-9F7A-0110-772E734AD761}"/>
              </a:ext>
            </a:extLst>
          </p:cNvPr>
          <p:cNvSpPr/>
          <p:nvPr/>
        </p:nvSpPr>
        <p:spPr bwMode="white">
          <a:xfrm>
            <a:off x="8015238" y="3148561"/>
            <a:ext cx="238095" cy="2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5332B7-C90A-D417-F75D-08051E761018}"/>
              </a:ext>
            </a:extLst>
          </p:cNvPr>
          <p:cNvSpPr/>
          <p:nvPr/>
        </p:nvSpPr>
        <p:spPr bwMode="white">
          <a:xfrm>
            <a:off x="10062857" y="3139014"/>
            <a:ext cx="219047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94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E835B-4B00-B029-A4D4-86E0C94826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AFE02-1F94-4C7D-24C0-5EACE381E41A}"/>
              </a:ext>
            </a:extLst>
          </p:cNvPr>
          <p:cNvSpPr/>
          <p:nvPr/>
        </p:nvSpPr>
        <p:spPr bwMode="white">
          <a:xfrm>
            <a:off x="1615238" y="1820819"/>
            <a:ext cx="20952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C3D232-2383-66E0-F87A-8B8EE000626A}"/>
              </a:ext>
            </a:extLst>
          </p:cNvPr>
          <p:cNvSpPr/>
          <p:nvPr/>
        </p:nvSpPr>
        <p:spPr bwMode="white">
          <a:xfrm>
            <a:off x="1586666" y="2440743"/>
            <a:ext cx="257142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EAE397-70A0-6BF1-919B-177D20B01CB6}"/>
              </a:ext>
            </a:extLst>
          </p:cNvPr>
          <p:cNvSpPr/>
          <p:nvPr/>
        </p:nvSpPr>
        <p:spPr bwMode="white">
          <a:xfrm>
            <a:off x="1615238" y="3070205"/>
            <a:ext cx="20952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44C069-1719-4E8E-6298-5575315297E8}"/>
              </a:ext>
            </a:extLst>
          </p:cNvPr>
          <p:cNvSpPr/>
          <p:nvPr/>
        </p:nvSpPr>
        <p:spPr bwMode="white">
          <a:xfrm>
            <a:off x="1586666" y="3699666"/>
            <a:ext cx="257142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FD5155-9BA1-5322-E980-ED2073324600}"/>
              </a:ext>
            </a:extLst>
          </p:cNvPr>
          <p:cNvSpPr/>
          <p:nvPr/>
        </p:nvSpPr>
        <p:spPr bwMode="white">
          <a:xfrm>
            <a:off x="1586666" y="4319590"/>
            <a:ext cx="257142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68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A5193-0525-04F6-561A-86D4BAB55A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04D72-AA5E-424F-7365-725B1C7389A8}"/>
              </a:ext>
            </a:extLst>
          </p:cNvPr>
          <p:cNvSpPr/>
          <p:nvPr/>
        </p:nvSpPr>
        <p:spPr bwMode="white">
          <a:xfrm>
            <a:off x="1596190" y="1832349"/>
            <a:ext cx="238095" cy="24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9B7EC-23CA-7D85-056F-C63CCA07A37D}"/>
              </a:ext>
            </a:extLst>
          </p:cNvPr>
          <p:cNvSpPr/>
          <p:nvPr/>
        </p:nvSpPr>
        <p:spPr bwMode="white">
          <a:xfrm>
            <a:off x="1567619" y="2463273"/>
            <a:ext cx="295238" cy="24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73DBE7-B0AA-AFDD-FC06-E17A3D52452F}"/>
              </a:ext>
            </a:extLst>
          </p:cNvPr>
          <p:cNvSpPr/>
          <p:nvPr/>
        </p:nvSpPr>
        <p:spPr bwMode="white">
          <a:xfrm>
            <a:off x="1596190" y="3084636"/>
            <a:ext cx="238095" cy="24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EF35F20-D132-4DE7-A892-6DAE329999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72167"/>
            <a:ext cx="10800000" cy="2359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7F10FF-EAA6-4832-B665-840AE1C1781C}"/>
              </a:ext>
            </a:extLst>
          </p:cNvPr>
          <p:cNvSpPr/>
          <p:nvPr/>
        </p:nvSpPr>
        <p:spPr bwMode="white">
          <a:xfrm>
            <a:off x="1542313" y="3677236"/>
            <a:ext cx="295238" cy="2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CDB51B-9F82-4FBC-BB8C-06F2FC382108}"/>
              </a:ext>
            </a:extLst>
          </p:cNvPr>
          <p:cNvSpPr/>
          <p:nvPr/>
        </p:nvSpPr>
        <p:spPr bwMode="white">
          <a:xfrm>
            <a:off x="1542313" y="4909412"/>
            <a:ext cx="295238" cy="24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97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543E6-4419-7ED7-A7D4-0E0EAF7854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88840"/>
            <a:ext cx="10800000" cy="370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158AC-E5DD-8042-45BD-4DA2C7943E78}"/>
              </a:ext>
            </a:extLst>
          </p:cNvPr>
          <p:cNvSpPr/>
          <p:nvPr/>
        </p:nvSpPr>
        <p:spPr bwMode="white">
          <a:xfrm>
            <a:off x="1543619" y="2780669"/>
            <a:ext cx="295238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3F1F8A-30A5-0008-1A2E-0AAF40DD6FB3}"/>
              </a:ext>
            </a:extLst>
          </p:cNvPr>
          <p:cNvSpPr/>
          <p:nvPr/>
        </p:nvSpPr>
        <p:spPr bwMode="white">
          <a:xfrm>
            <a:off x="1543619" y="3400776"/>
            <a:ext cx="295238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D22F77-D777-F39F-9A7A-8FDC0AF05521}"/>
              </a:ext>
            </a:extLst>
          </p:cNvPr>
          <p:cNvSpPr/>
          <p:nvPr/>
        </p:nvSpPr>
        <p:spPr bwMode="white">
          <a:xfrm>
            <a:off x="1581714" y="4020883"/>
            <a:ext cx="238095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745C50-AE5B-D96B-84BA-A266170088AE}"/>
              </a:ext>
            </a:extLst>
          </p:cNvPr>
          <p:cNvSpPr/>
          <p:nvPr/>
        </p:nvSpPr>
        <p:spPr bwMode="white">
          <a:xfrm>
            <a:off x="1543619" y="4640990"/>
            <a:ext cx="295238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E92C2F-A069-DF49-A8F7-BE31183E261D}"/>
              </a:ext>
            </a:extLst>
          </p:cNvPr>
          <p:cNvSpPr/>
          <p:nvPr/>
        </p:nvSpPr>
        <p:spPr bwMode="white">
          <a:xfrm>
            <a:off x="1543619" y="5261098"/>
            <a:ext cx="295238" cy="2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E1FD907-4F3A-45F6-ABC4-FC71D8F79D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83" r="73336" b="31862"/>
          <a:stretch/>
        </p:blipFill>
        <p:spPr>
          <a:xfrm>
            <a:off x="4727848" y="1143088"/>
            <a:ext cx="2879720" cy="720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845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76CC3CF-5D2E-4DFF-9D6A-9BC47333E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106233"/>
            <a:ext cx="9479337" cy="3681914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2D5CE41-46BD-4D3D-8024-6E78F487B7ED}"/>
              </a:ext>
            </a:extLst>
          </p:cNvPr>
          <p:cNvCxnSpPr/>
          <p:nvPr/>
        </p:nvCxnSpPr>
        <p:spPr>
          <a:xfrm>
            <a:off x="3791744" y="1988840"/>
            <a:ext cx="3600400" cy="1296144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6082DF5-F9CF-47BD-9BEC-87BCC5BA1E8B}"/>
              </a:ext>
            </a:extLst>
          </p:cNvPr>
          <p:cNvCxnSpPr>
            <a:cxnSpLocks/>
          </p:cNvCxnSpPr>
          <p:nvPr/>
        </p:nvCxnSpPr>
        <p:spPr>
          <a:xfrm>
            <a:off x="3935760" y="2720794"/>
            <a:ext cx="3528392" cy="1788326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DC0A9B4-F8B3-4D05-98E3-78F78EF4978F}"/>
              </a:ext>
            </a:extLst>
          </p:cNvPr>
          <p:cNvCxnSpPr>
            <a:cxnSpLocks/>
          </p:cNvCxnSpPr>
          <p:nvPr/>
        </p:nvCxnSpPr>
        <p:spPr>
          <a:xfrm>
            <a:off x="3935760" y="3248980"/>
            <a:ext cx="3528392" cy="684076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4C0FF4D-CC12-4602-9C74-FF7959A4C4AC}"/>
              </a:ext>
            </a:extLst>
          </p:cNvPr>
          <p:cNvCxnSpPr>
            <a:cxnSpLocks/>
          </p:cNvCxnSpPr>
          <p:nvPr/>
        </p:nvCxnSpPr>
        <p:spPr>
          <a:xfrm flipV="1">
            <a:off x="3680979" y="2109108"/>
            <a:ext cx="3783173" cy="1823948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FD607B8-BA3D-4890-831B-470708B4904A}"/>
              </a:ext>
            </a:extLst>
          </p:cNvPr>
          <p:cNvCxnSpPr>
            <a:cxnSpLocks/>
          </p:cNvCxnSpPr>
          <p:nvPr/>
        </p:nvCxnSpPr>
        <p:spPr>
          <a:xfrm flipV="1">
            <a:off x="3772365" y="2720794"/>
            <a:ext cx="3691787" cy="1810778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446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6C620-4B5A-9B60-B734-5FE61BEC71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9F096-A102-5CF9-C4B3-512BD1BFFC6C}"/>
              </a:ext>
            </a:extLst>
          </p:cNvPr>
          <p:cNvSpPr/>
          <p:nvPr/>
        </p:nvSpPr>
        <p:spPr bwMode="white">
          <a:xfrm>
            <a:off x="3720000" y="2603699"/>
            <a:ext cx="904761" cy="32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BE0DA3-28C1-1C6A-7A2F-760F3B8C3DF6}"/>
              </a:ext>
            </a:extLst>
          </p:cNvPr>
          <p:cNvSpPr/>
          <p:nvPr/>
        </p:nvSpPr>
        <p:spPr bwMode="white">
          <a:xfrm>
            <a:off x="2796190" y="5036936"/>
            <a:ext cx="419047" cy="171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7FC8A05-70C3-4F02-B9A7-63B4D25FE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768512"/>
            <a:ext cx="1584176" cy="83256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DC4CA42-8710-4BA8-8D7F-44FAEF84E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180997"/>
            <a:ext cx="1584176" cy="8325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BCAE6AE-B403-4675-93D5-CCAC1301D2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105"/>
          <a:stretch/>
        </p:blipFill>
        <p:spPr>
          <a:xfrm>
            <a:off x="3208129" y="4056804"/>
            <a:ext cx="1231687" cy="68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8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A88E2-1A53-BD28-3DEF-DDAF9DA703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068CBB-655B-EE31-E37D-E6C560F8AD76}"/>
              </a:ext>
            </a:extLst>
          </p:cNvPr>
          <p:cNvSpPr/>
          <p:nvPr/>
        </p:nvSpPr>
        <p:spPr bwMode="white">
          <a:xfrm>
            <a:off x="1596190" y="1716983"/>
            <a:ext cx="247619" cy="25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8C1B5D2-0F7C-4C01-B8A6-0E4E4460DE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55540"/>
            <a:ext cx="10800000" cy="132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D07F97-377B-435C-B85E-8F4401F1F109}"/>
              </a:ext>
            </a:extLst>
          </p:cNvPr>
          <p:cNvSpPr/>
          <p:nvPr/>
        </p:nvSpPr>
        <p:spPr bwMode="white">
          <a:xfrm>
            <a:off x="1652416" y="3765380"/>
            <a:ext cx="238095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3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2023-08-15T18:57:29Z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