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DE42A46-BEBA-4E0B-B468-136E60734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241" y="2361112"/>
            <a:ext cx="9991856" cy="68811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98595A6-AC4B-4E80-8F88-FEFB3CBD3F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573016"/>
            <a:ext cx="6738305" cy="8891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EF2204-80D4-B230-C3CC-BF785D0F5E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9876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94FE40-CA2D-83DB-02BC-D84AE5E575B4}"/>
              </a:ext>
            </a:extLst>
          </p:cNvPr>
          <p:cNvSpPr/>
          <p:nvPr/>
        </p:nvSpPr>
        <p:spPr bwMode="white">
          <a:xfrm>
            <a:off x="5365968" y="2899651"/>
            <a:ext cx="1602528" cy="357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42AA5A-B798-6BD3-F35B-A97356206FFA}"/>
              </a:ext>
            </a:extLst>
          </p:cNvPr>
          <p:cNvSpPr/>
          <p:nvPr/>
        </p:nvSpPr>
        <p:spPr bwMode="white">
          <a:xfrm>
            <a:off x="3101525" y="3588062"/>
            <a:ext cx="818683" cy="36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757BC0-FA0C-63A6-7BEF-748E49AEDAD5}"/>
              </a:ext>
            </a:extLst>
          </p:cNvPr>
          <p:cNvSpPr/>
          <p:nvPr/>
        </p:nvSpPr>
        <p:spPr bwMode="white">
          <a:xfrm>
            <a:off x="4181490" y="4285188"/>
            <a:ext cx="818683" cy="374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BDBDF83-283A-4D46-B52C-5DC943EAC5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5013176"/>
            <a:ext cx="1973066" cy="79877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8B86588-7BB0-47CE-8EA0-A20159F75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948" y="5902567"/>
            <a:ext cx="2193964" cy="798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7D2DA-2FA0-E54E-E832-0677B68311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9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3D3353-E708-EDDC-FE1C-B2BBE57CD12D}"/>
              </a:ext>
            </a:extLst>
          </p:cNvPr>
          <p:cNvSpPr/>
          <p:nvPr/>
        </p:nvSpPr>
        <p:spPr bwMode="white">
          <a:xfrm>
            <a:off x="1977142" y="2106225"/>
            <a:ext cx="314285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D06A50-0398-67A9-B275-9B58BE7D7D00}"/>
              </a:ext>
            </a:extLst>
          </p:cNvPr>
          <p:cNvSpPr/>
          <p:nvPr/>
        </p:nvSpPr>
        <p:spPr bwMode="white">
          <a:xfrm>
            <a:off x="1996190" y="2868729"/>
            <a:ext cx="285714" cy="32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B3E31B-7F2B-3869-FA61-DC8F685A3CAA}"/>
              </a:ext>
            </a:extLst>
          </p:cNvPr>
          <p:cNvSpPr/>
          <p:nvPr/>
        </p:nvSpPr>
        <p:spPr bwMode="white">
          <a:xfrm>
            <a:off x="1948571" y="3631233"/>
            <a:ext cx="371428" cy="32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2EBFD8-90A5-A2B4-634F-627C7F6C37A0}"/>
              </a:ext>
            </a:extLst>
          </p:cNvPr>
          <p:cNvSpPr/>
          <p:nvPr/>
        </p:nvSpPr>
        <p:spPr bwMode="white">
          <a:xfrm>
            <a:off x="1977142" y="4384206"/>
            <a:ext cx="314285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C6A342-F5DA-EB43-02AE-0823EE1A1BB7}"/>
              </a:ext>
            </a:extLst>
          </p:cNvPr>
          <p:cNvSpPr/>
          <p:nvPr/>
        </p:nvSpPr>
        <p:spPr bwMode="white">
          <a:xfrm>
            <a:off x="1948571" y="5156241"/>
            <a:ext cx="371428" cy="32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62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41A025-66EA-9E08-6537-BC0C160B26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53E656-0C2E-583E-E390-51A575494DEE}"/>
              </a:ext>
            </a:extLst>
          </p:cNvPr>
          <p:cNvSpPr/>
          <p:nvPr/>
        </p:nvSpPr>
        <p:spPr bwMode="white">
          <a:xfrm>
            <a:off x="1977142" y="2136427"/>
            <a:ext cx="314285" cy="343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61592F-5DCD-FB50-FC2E-510A64357ADD}"/>
              </a:ext>
            </a:extLst>
          </p:cNvPr>
          <p:cNvSpPr/>
          <p:nvPr/>
        </p:nvSpPr>
        <p:spPr bwMode="white">
          <a:xfrm>
            <a:off x="1948571" y="3663545"/>
            <a:ext cx="371428" cy="32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3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C4ACB-79DF-1B66-2409-0B6AA64E00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E7455F-C7D8-74E6-7740-48018C727F4C}"/>
              </a:ext>
            </a:extLst>
          </p:cNvPr>
          <p:cNvSpPr/>
          <p:nvPr/>
        </p:nvSpPr>
        <p:spPr bwMode="white">
          <a:xfrm>
            <a:off x="1234285" y="1219795"/>
            <a:ext cx="295238" cy="32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278A63-C9E1-51C6-15C2-E37BE6D5E288}"/>
              </a:ext>
            </a:extLst>
          </p:cNvPr>
          <p:cNvSpPr/>
          <p:nvPr/>
        </p:nvSpPr>
        <p:spPr bwMode="white">
          <a:xfrm>
            <a:off x="1215238" y="2735157"/>
            <a:ext cx="323809" cy="33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8FB564-DEE5-C986-B8AE-A254DF440DF4}"/>
              </a:ext>
            </a:extLst>
          </p:cNvPr>
          <p:cNvSpPr/>
          <p:nvPr/>
        </p:nvSpPr>
        <p:spPr bwMode="white">
          <a:xfrm>
            <a:off x="1186666" y="4260050"/>
            <a:ext cx="371428" cy="32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14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5450C8-38E6-6766-E491-FF5C8A10FF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89C113-0207-82E8-9A0A-AE68CA9D36D5}"/>
              </a:ext>
            </a:extLst>
          </p:cNvPr>
          <p:cNvSpPr/>
          <p:nvPr/>
        </p:nvSpPr>
        <p:spPr bwMode="white">
          <a:xfrm>
            <a:off x="2024761" y="2611349"/>
            <a:ext cx="304761" cy="333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EC6F05-F39C-DDC5-F504-661F18DA09C5}"/>
              </a:ext>
            </a:extLst>
          </p:cNvPr>
          <p:cNvSpPr/>
          <p:nvPr/>
        </p:nvSpPr>
        <p:spPr bwMode="white">
          <a:xfrm>
            <a:off x="1986666" y="4498507"/>
            <a:ext cx="371428" cy="333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47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36A4F6-6E4C-4652-EF16-999AB2F9B9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4915FC-9BCD-4269-3209-7C143ED76F7A}"/>
              </a:ext>
            </a:extLst>
          </p:cNvPr>
          <p:cNvSpPr/>
          <p:nvPr/>
        </p:nvSpPr>
        <p:spPr bwMode="white">
          <a:xfrm>
            <a:off x="1262857" y="1686309"/>
            <a:ext cx="276190" cy="33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E5C988-7EB6-3CBE-7148-5E965C880D9E}"/>
              </a:ext>
            </a:extLst>
          </p:cNvPr>
          <p:cNvSpPr/>
          <p:nvPr/>
        </p:nvSpPr>
        <p:spPr bwMode="white">
          <a:xfrm>
            <a:off x="1243809" y="3572086"/>
            <a:ext cx="333333" cy="33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527623-1D20-FB97-E709-C37FFF96F76E}"/>
              </a:ext>
            </a:extLst>
          </p:cNvPr>
          <p:cNvSpPr/>
          <p:nvPr/>
        </p:nvSpPr>
        <p:spPr bwMode="white">
          <a:xfrm>
            <a:off x="1234285" y="5467387"/>
            <a:ext cx="333333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89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D7F91-692D-48D3-9B6C-FFC86D16C6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D712A0-474F-BA41-0DF8-103F73BD038E}"/>
              </a:ext>
            </a:extLst>
          </p:cNvPr>
          <p:cNvSpPr/>
          <p:nvPr/>
        </p:nvSpPr>
        <p:spPr bwMode="white">
          <a:xfrm>
            <a:off x="3729523" y="4527720"/>
            <a:ext cx="333333" cy="333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32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72B736-84D7-F6AB-A315-E1EFB432C7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060848"/>
            <a:ext cx="10800000" cy="4274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4145B7-3CFC-F41F-F2E6-71AD8DD0C008}"/>
              </a:ext>
            </a:extLst>
          </p:cNvPr>
          <p:cNvSpPr/>
          <p:nvPr/>
        </p:nvSpPr>
        <p:spPr bwMode="white">
          <a:xfrm>
            <a:off x="2896000" y="3139020"/>
            <a:ext cx="380952" cy="33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090BED-F392-0059-4CB2-CD8AD486EC16}"/>
              </a:ext>
            </a:extLst>
          </p:cNvPr>
          <p:cNvSpPr/>
          <p:nvPr/>
        </p:nvSpPr>
        <p:spPr bwMode="white">
          <a:xfrm>
            <a:off x="4200761" y="4035908"/>
            <a:ext cx="323809" cy="35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3E5B0F-1079-E3C9-711A-ACBD53614E21}"/>
              </a:ext>
            </a:extLst>
          </p:cNvPr>
          <p:cNvSpPr/>
          <p:nvPr/>
        </p:nvSpPr>
        <p:spPr bwMode="white">
          <a:xfrm>
            <a:off x="8134095" y="4951878"/>
            <a:ext cx="295238" cy="33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983A338-80EA-4659-B41B-B601C6DA03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5375920" y="522626"/>
            <a:ext cx="4943952" cy="429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013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2023-08-16T05:00:10Z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