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678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8E0BD02-C7A4-4545-8BAC-50A81F4916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7337" y="2852737"/>
            <a:ext cx="9077325" cy="1152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8E13C7-0808-81C5-46BA-B2CDC45529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4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88D03E-D728-13CB-0CBE-C3318711CE66}"/>
              </a:ext>
            </a:extLst>
          </p:cNvPr>
          <p:cNvSpPr/>
          <p:nvPr/>
        </p:nvSpPr>
        <p:spPr bwMode="white">
          <a:xfrm>
            <a:off x="1234285" y="1153087"/>
            <a:ext cx="295238" cy="32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ADCA97-CA40-BCA7-BB29-D1E14DADBFFF}"/>
              </a:ext>
            </a:extLst>
          </p:cNvPr>
          <p:cNvSpPr/>
          <p:nvPr/>
        </p:nvSpPr>
        <p:spPr bwMode="white">
          <a:xfrm>
            <a:off x="1224761" y="2477883"/>
            <a:ext cx="314285" cy="333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E0B41A-7F70-E2FF-F2D8-478C6F0F790C}"/>
              </a:ext>
            </a:extLst>
          </p:cNvPr>
          <p:cNvSpPr/>
          <p:nvPr/>
        </p:nvSpPr>
        <p:spPr bwMode="white">
          <a:xfrm>
            <a:off x="1234285" y="3812211"/>
            <a:ext cx="295238" cy="32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44BD016-6338-BF9F-222B-5DED0AC571A6}"/>
              </a:ext>
            </a:extLst>
          </p:cNvPr>
          <p:cNvSpPr/>
          <p:nvPr/>
        </p:nvSpPr>
        <p:spPr bwMode="white">
          <a:xfrm>
            <a:off x="1196190" y="5146538"/>
            <a:ext cx="361904" cy="32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7395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937B9B-CCC2-F05C-B334-2AE3BE8AC5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6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DE7B8A-4798-63EE-8D74-C0B1147821B8}"/>
              </a:ext>
            </a:extLst>
          </p:cNvPr>
          <p:cNvSpPr/>
          <p:nvPr/>
        </p:nvSpPr>
        <p:spPr bwMode="white">
          <a:xfrm>
            <a:off x="1958095" y="3173400"/>
            <a:ext cx="371428" cy="32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0EFD648-C5D3-D990-7F64-9AF8FBECD45E}"/>
              </a:ext>
            </a:extLst>
          </p:cNvPr>
          <p:cNvSpPr/>
          <p:nvPr/>
        </p:nvSpPr>
        <p:spPr bwMode="white">
          <a:xfrm>
            <a:off x="1967619" y="3830962"/>
            <a:ext cx="361904" cy="32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0E21AD-FA44-100C-66F8-DC73DDD0B740}"/>
              </a:ext>
            </a:extLst>
          </p:cNvPr>
          <p:cNvSpPr/>
          <p:nvPr/>
        </p:nvSpPr>
        <p:spPr bwMode="white">
          <a:xfrm>
            <a:off x="2005714" y="4488523"/>
            <a:ext cx="295238" cy="32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AC37AD2-223C-4F8E-48A8-9C4A1BF6B34A}"/>
              </a:ext>
            </a:extLst>
          </p:cNvPr>
          <p:cNvSpPr/>
          <p:nvPr/>
        </p:nvSpPr>
        <p:spPr bwMode="white">
          <a:xfrm>
            <a:off x="2005714" y="5146084"/>
            <a:ext cx="295238" cy="32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EC0901C-F24E-CAF9-CBB7-4FB611E6A891}"/>
              </a:ext>
            </a:extLst>
          </p:cNvPr>
          <p:cNvSpPr/>
          <p:nvPr/>
        </p:nvSpPr>
        <p:spPr bwMode="white">
          <a:xfrm>
            <a:off x="1986666" y="5794116"/>
            <a:ext cx="323809" cy="33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C52F7B-AD44-9FC3-6C43-B56598675D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5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55A64A-D387-5261-B4E6-B1608EBA9599}"/>
              </a:ext>
            </a:extLst>
          </p:cNvPr>
          <p:cNvSpPr/>
          <p:nvPr/>
        </p:nvSpPr>
        <p:spPr bwMode="white">
          <a:xfrm>
            <a:off x="1967619" y="2534320"/>
            <a:ext cx="333333" cy="314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D7C71B-A0DA-15F5-CC52-431F829FDBB1}"/>
              </a:ext>
            </a:extLst>
          </p:cNvPr>
          <p:cNvSpPr/>
          <p:nvPr/>
        </p:nvSpPr>
        <p:spPr bwMode="white">
          <a:xfrm>
            <a:off x="1986666" y="4353851"/>
            <a:ext cx="295238" cy="32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673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14DC4A-C787-AC2B-56EC-59D4BF40B6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9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245C80-8B11-8F1D-C959-FDDC8FD63D73}"/>
              </a:ext>
            </a:extLst>
          </p:cNvPr>
          <p:cNvSpPr/>
          <p:nvPr/>
        </p:nvSpPr>
        <p:spPr bwMode="white">
          <a:xfrm>
            <a:off x="1186666" y="1677342"/>
            <a:ext cx="371428" cy="324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9C9717-4653-AEEB-FA46-6F9EF3F5B270}"/>
              </a:ext>
            </a:extLst>
          </p:cNvPr>
          <p:cNvSpPr/>
          <p:nvPr/>
        </p:nvSpPr>
        <p:spPr bwMode="white">
          <a:xfrm>
            <a:off x="1215238" y="3507421"/>
            <a:ext cx="314285" cy="333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320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3BFF95-A6EC-9316-18FE-E38929B364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0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A43264-66E6-A88D-7607-3A38B22D0E10}"/>
              </a:ext>
            </a:extLst>
          </p:cNvPr>
          <p:cNvSpPr/>
          <p:nvPr/>
        </p:nvSpPr>
        <p:spPr bwMode="white">
          <a:xfrm>
            <a:off x="1939047" y="1906063"/>
            <a:ext cx="371428" cy="324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D66F1E-4E83-0F78-AF29-9ADC10D41CE3}"/>
              </a:ext>
            </a:extLst>
          </p:cNvPr>
          <p:cNvSpPr/>
          <p:nvPr/>
        </p:nvSpPr>
        <p:spPr bwMode="white">
          <a:xfrm>
            <a:off x="1967619" y="3879033"/>
            <a:ext cx="323809" cy="333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883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BEA1FA-F6FE-206C-D91D-AB6B214399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92696"/>
            <a:ext cx="10800000" cy="3295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790D1E-38CE-AE1D-A4D9-353CADE8C110}"/>
              </a:ext>
            </a:extLst>
          </p:cNvPr>
          <p:cNvSpPr/>
          <p:nvPr/>
        </p:nvSpPr>
        <p:spPr bwMode="white">
          <a:xfrm>
            <a:off x="1162666" y="854616"/>
            <a:ext cx="371428" cy="323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34533F-5316-E86D-5526-AB91D0F81AB9}"/>
              </a:ext>
            </a:extLst>
          </p:cNvPr>
          <p:cNvSpPr/>
          <p:nvPr/>
        </p:nvSpPr>
        <p:spPr bwMode="white">
          <a:xfrm>
            <a:off x="1210285" y="2169034"/>
            <a:ext cx="285714" cy="323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464FAFB-79F7-4B62-9C11-1D72DDFF305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4049152"/>
            <a:ext cx="10800000" cy="2620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C2F745D-D292-4384-A707-A0D8A43B6B5D}"/>
              </a:ext>
            </a:extLst>
          </p:cNvPr>
          <p:cNvSpPr/>
          <p:nvPr/>
        </p:nvSpPr>
        <p:spPr bwMode="white">
          <a:xfrm>
            <a:off x="1191238" y="4106319"/>
            <a:ext cx="314285" cy="333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458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B6C7D9-B43E-C9F1-34AA-73961B5184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8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1434E843-8CF5-49EF-BC0E-91D8FE69DC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7" y="2492896"/>
            <a:ext cx="9217024" cy="829728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03396BA9-7DBA-4E36-B706-B4084B8232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65" y="4149080"/>
            <a:ext cx="9217024" cy="829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213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F38ECC-C67E-EE99-4B8C-FEA5B6654E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3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6500CDB9-83D9-425B-BBBD-754D629960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772816"/>
            <a:ext cx="9217024" cy="829728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FCD01B90-D1A9-47B5-BE8E-5E84AE3CB7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9990" y="3429000"/>
            <a:ext cx="9217024" cy="829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240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7723E2-E7A6-8332-2DEF-01A71230BE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485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3440878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2023-08-16T05:07:29Z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