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757D6C4-367A-47A4-9FEF-46971E869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488" y="2780928"/>
            <a:ext cx="8633023" cy="11081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9EE61-78AA-C462-9CD4-F72BC495D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5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4711E-32ED-252E-65A4-68DEAF9C2272}"/>
              </a:ext>
            </a:extLst>
          </p:cNvPr>
          <p:cNvSpPr/>
          <p:nvPr/>
        </p:nvSpPr>
        <p:spPr bwMode="white">
          <a:xfrm>
            <a:off x="1725731" y="1714400"/>
            <a:ext cx="255694" cy="28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10E467-B50D-1D24-CAD5-1042D2CED8AD}"/>
              </a:ext>
            </a:extLst>
          </p:cNvPr>
          <p:cNvSpPr/>
          <p:nvPr/>
        </p:nvSpPr>
        <p:spPr bwMode="white">
          <a:xfrm>
            <a:off x="8476065" y="1705866"/>
            <a:ext cx="281262" cy="29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30B53A-04A9-37C9-6CDA-CBD0F4A7F4D8}"/>
              </a:ext>
            </a:extLst>
          </p:cNvPr>
          <p:cNvSpPr/>
          <p:nvPr/>
        </p:nvSpPr>
        <p:spPr bwMode="white">
          <a:xfrm>
            <a:off x="7419194" y="3386933"/>
            <a:ext cx="323878" cy="29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87AE9-FB69-A84D-1621-B01673F48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132321-48EA-FED0-F112-AD2596A2A8E7}"/>
              </a:ext>
            </a:extLst>
          </p:cNvPr>
          <p:cNvSpPr/>
          <p:nvPr/>
        </p:nvSpPr>
        <p:spPr bwMode="white">
          <a:xfrm>
            <a:off x="3062857" y="4620418"/>
            <a:ext cx="561904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D9CDEF-C9C1-8852-6593-516FE95F4757}"/>
              </a:ext>
            </a:extLst>
          </p:cNvPr>
          <p:cNvSpPr/>
          <p:nvPr/>
        </p:nvSpPr>
        <p:spPr bwMode="white">
          <a:xfrm>
            <a:off x="8320000" y="4620418"/>
            <a:ext cx="571428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40D59-BC10-D5C6-544C-A57933734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0D06B-F8D0-3446-A037-94946C2B433D}"/>
              </a:ext>
            </a:extLst>
          </p:cNvPr>
          <p:cNvSpPr/>
          <p:nvPr/>
        </p:nvSpPr>
        <p:spPr bwMode="white">
          <a:xfrm>
            <a:off x="2234285" y="2668963"/>
            <a:ext cx="600000" cy="4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9A4143-74F4-7D14-F7C5-238BC72C4778}"/>
              </a:ext>
            </a:extLst>
          </p:cNvPr>
          <p:cNvSpPr/>
          <p:nvPr/>
        </p:nvSpPr>
        <p:spPr bwMode="white">
          <a:xfrm>
            <a:off x="2281904" y="4976071"/>
            <a:ext cx="809523" cy="4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7DFA1A-A613-7F25-02EE-A9A2E5A69D68}"/>
              </a:ext>
            </a:extLst>
          </p:cNvPr>
          <p:cNvSpPr/>
          <p:nvPr/>
        </p:nvSpPr>
        <p:spPr bwMode="white">
          <a:xfrm>
            <a:off x="7681904" y="4976071"/>
            <a:ext cx="676190" cy="4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B6FD96-ACAB-43B5-8FD4-E15993CEC4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341" b="1660"/>
          <a:stretch/>
        </p:blipFill>
        <p:spPr>
          <a:xfrm>
            <a:off x="7536161" y="2564904"/>
            <a:ext cx="100811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1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C1B5E-3D27-87A0-BC54-A1BCA7B05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0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2BC255-65DC-8261-1EF7-745D9F602A59}"/>
              </a:ext>
            </a:extLst>
          </p:cNvPr>
          <p:cNvSpPr/>
          <p:nvPr/>
        </p:nvSpPr>
        <p:spPr bwMode="white">
          <a:xfrm>
            <a:off x="5252795" y="3852000"/>
            <a:ext cx="748131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660A4-3550-1793-24A2-3470B99495C0}"/>
              </a:ext>
            </a:extLst>
          </p:cNvPr>
          <p:cNvSpPr/>
          <p:nvPr/>
        </p:nvSpPr>
        <p:spPr bwMode="white">
          <a:xfrm>
            <a:off x="3536494" y="6256403"/>
            <a:ext cx="299252" cy="27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64F016D-B8EB-4DE7-86CC-4AEFC293A3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341" b="1660"/>
          <a:stretch/>
        </p:blipFill>
        <p:spPr>
          <a:xfrm>
            <a:off x="3431704" y="2924944"/>
            <a:ext cx="1296144" cy="7920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1F286E4-1616-4757-B27C-CD4C5683EF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341" b="1660"/>
          <a:stretch/>
        </p:blipFill>
        <p:spPr>
          <a:xfrm>
            <a:off x="4244682" y="4432428"/>
            <a:ext cx="1093936" cy="7920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B0B2FB7-4F0A-4405-AFE8-C04483D236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341" b="1660"/>
          <a:stretch/>
        </p:blipFill>
        <p:spPr>
          <a:xfrm>
            <a:off x="6031348" y="5224516"/>
            <a:ext cx="1576820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5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FBD46-1054-6C3C-1EC4-D8BDA6B91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278450-7250-FAEC-9C97-D33ED4E4B6DD}"/>
              </a:ext>
            </a:extLst>
          </p:cNvPr>
          <p:cNvSpPr/>
          <p:nvPr/>
        </p:nvSpPr>
        <p:spPr bwMode="white">
          <a:xfrm>
            <a:off x="1986666" y="2974300"/>
            <a:ext cx="285714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C5A34E-27D0-19FD-9F15-9752D7A7F7CE}"/>
              </a:ext>
            </a:extLst>
          </p:cNvPr>
          <p:cNvSpPr/>
          <p:nvPr/>
        </p:nvSpPr>
        <p:spPr bwMode="white">
          <a:xfrm>
            <a:off x="1939047" y="3613129"/>
            <a:ext cx="371428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C0526F-8CB1-3951-078D-E4145CA31CE2}"/>
              </a:ext>
            </a:extLst>
          </p:cNvPr>
          <p:cNvSpPr/>
          <p:nvPr/>
        </p:nvSpPr>
        <p:spPr bwMode="white">
          <a:xfrm>
            <a:off x="1967619" y="5338921"/>
            <a:ext cx="314285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8D2871-205C-2DB6-3EC0-4F0ECDC9FE7F}"/>
              </a:ext>
            </a:extLst>
          </p:cNvPr>
          <p:cNvSpPr/>
          <p:nvPr/>
        </p:nvSpPr>
        <p:spPr bwMode="white">
          <a:xfrm>
            <a:off x="1967619" y="5987285"/>
            <a:ext cx="323809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1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721C6-3746-31F3-CB0E-8B3B0B2B5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F2E9C-9597-BBB7-08A6-0E9ABC014416}"/>
              </a:ext>
            </a:extLst>
          </p:cNvPr>
          <p:cNvSpPr/>
          <p:nvPr/>
        </p:nvSpPr>
        <p:spPr bwMode="white">
          <a:xfrm>
            <a:off x="1253333" y="2262511"/>
            <a:ext cx="257142" cy="31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C6CEB-F7E9-8029-FBAB-586EB033C791}"/>
              </a:ext>
            </a:extLst>
          </p:cNvPr>
          <p:cNvSpPr/>
          <p:nvPr/>
        </p:nvSpPr>
        <p:spPr bwMode="white">
          <a:xfrm>
            <a:off x="1234285" y="2969902"/>
            <a:ext cx="276190" cy="32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0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A83E1-31DE-7BF5-3546-158665E99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3B81D6-13BB-85E8-58A6-2AD7AE3F336D}"/>
              </a:ext>
            </a:extLst>
          </p:cNvPr>
          <p:cNvSpPr/>
          <p:nvPr/>
        </p:nvSpPr>
        <p:spPr bwMode="white">
          <a:xfrm>
            <a:off x="1929523" y="2001078"/>
            <a:ext cx="371428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6BDCF1-5CDD-D236-44C8-831D07005A25}"/>
              </a:ext>
            </a:extLst>
          </p:cNvPr>
          <p:cNvSpPr/>
          <p:nvPr/>
        </p:nvSpPr>
        <p:spPr bwMode="white">
          <a:xfrm>
            <a:off x="1977142" y="3411297"/>
            <a:ext cx="295238" cy="323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B66060-3957-EF2E-1836-3DEA957C9BB9}"/>
              </a:ext>
            </a:extLst>
          </p:cNvPr>
          <p:cNvSpPr/>
          <p:nvPr/>
        </p:nvSpPr>
        <p:spPr bwMode="white">
          <a:xfrm>
            <a:off x="1958095" y="4821515"/>
            <a:ext cx="323809" cy="33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84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B0ADB-CFE2-A047-262B-7330D6C6B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B1FF61-C72A-E983-764D-6AF0CE13B13B}"/>
              </a:ext>
            </a:extLst>
          </p:cNvPr>
          <p:cNvSpPr/>
          <p:nvPr/>
        </p:nvSpPr>
        <p:spPr bwMode="white">
          <a:xfrm>
            <a:off x="1186666" y="1172194"/>
            <a:ext cx="371428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48470-AD0F-8772-702F-5B4C61C1D43F}"/>
              </a:ext>
            </a:extLst>
          </p:cNvPr>
          <p:cNvSpPr/>
          <p:nvPr/>
        </p:nvSpPr>
        <p:spPr bwMode="white">
          <a:xfrm>
            <a:off x="1186666" y="2592621"/>
            <a:ext cx="371428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AC992-BD73-7A9F-D824-11FB66F44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8503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