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DAD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FB5284B-E8F6-4753-B166-156169527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2862262"/>
            <a:ext cx="90011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B6B04-C77F-C15B-897F-784EAA141D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03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FEF3083-181F-8620-E11F-7041CD19BCC9}"/>
              </a:ext>
            </a:extLst>
          </p:cNvPr>
          <p:cNvSpPr/>
          <p:nvPr/>
        </p:nvSpPr>
        <p:spPr bwMode="white">
          <a:xfrm>
            <a:off x="1728472" y="4682467"/>
            <a:ext cx="764184" cy="282045"/>
          </a:xfrm>
          <a:prstGeom prst="rect">
            <a:avLst/>
          </a:prstGeom>
          <a:solidFill>
            <a:srgbClr val="DBDAD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59B010C-4159-59A9-7968-061EF1570430}"/>
              </a:ext>
            </a:extLst>
          </p:cNvPr>
          <p:cNvSpPr/>
          <p:nvPr/>
        </p:nvSpPr>
        <p:spPr bwMode="white">
          <a:xfrm>
            <a:off x="5060817" y="4682467"/>
            <a:ext cx="695282" cy="282045"/>
          </a:xfrm>
          <a:prstGeom prst="rect">
            <a:avLst/>
          </a:prstGeom>
          <a:solidFill>
            <a:srgbClr val="DBDAD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C0E3D-8DB3-22CD-759E-EB0F3D381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32B48-A88A-A31A-36FB-DA4C287412C1}"/>
              </a:ext>
            </a:extLst>
          </p:cNvPr>
          <p:cNvSpPr/>
          <p:nvPr/>
        </p:nvSpPr>
        <p:spPr bwMode="white">
          <a:xfrm>
            <a:off x="1986666" y="1801899"/>
            <a:ext cx="295238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D3523-17B3-0930-4045-A8D1BC08EFA2}"/>
              </a:ext>
            </a:extLst>
          </p:cNvPr>
          <p:cNvSpPr/>
          <p:nvPr/>
        </p:nvSpPr>
        <p:spPr bwMode="white">
          <a:xfrm>
            <a:off x="1939047" y="2965666"/>
            <a:ext cx="371428" cy="32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583FEC-2B42-0B79-449B-52B4225E20A3}"/>
              </a:ext>
            </a:extLst>
          </p:cNvPr>
          <p:cNvSpPr/>
          <p:nvPr/>
        </p:nvSpPr>
        <p:spPr bwMode="white">
          <a:xfrm>
            <a:off x="1967619" y="4119894"/>
            <a:ext cx="323809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0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9777C-FB95-1AFB-F66E-48BB6EA2D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AFD75-0AA2-6A0C-7A29-022AC7522667}"/>
              </a:ext>
            </a:extLst>
          </p:cNvPr>
          <p:cNvSpPr/>
          <p:nvPr/>
        </p:nvSpPr>
        <p:spPr bwMode="white">
          <a:xfrm>
            <a:off x="1234285" y="1124676"/>
            <a:ext cx="285714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8981D6-0C49-F6CA-33FE-00EB56658CAE}"/>
              </a:ext>
            </a:extLst>
          </p:cNvPr>
          <p:cNvSpPr/>
          <p:nvPr/>
        </p:nvSpPr>
        <p:spPr bwMode="white">
          <a:xfrm>
            <a:off x="1215238" y="2861373"/>
            <a:ext cx="314285" cy="33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84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29568-6E5A-22D1-C288-9EDB49031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6D656-EC81-4E12-D56A-4ADD76223C6A}"/>
              </a:ext>
            </a:extLst>
          </p:cNvPr>
          <p:cNvSpPr/>
          <p:nvPr/>
        </p:nvSpPr>
        <p:spPr bwMode="white">
          <a:xfrm>
            <a:off x="2567608" y="2348880"/>
            <a:ext cx="3168341" cy="61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D522907-68E9-4436-B9E1-F8DEC1DAB0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5"/>
          <a:stretch/>
        </p:blipFill>
        <p:spPr>
          <a:xfrm>
            <a:off x="1847528" y="3706463"/>
            <a:ext cx="9505056" cy="86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9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DEAA0-8C22-2B92-4B7E-A7C0E7A91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1109C1-6872-4EF8-9440-42A76CB3CE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5"/>
          <a:stretch/>
        </p:blipFill>
        <p:spPr>
          <a:xfrm>
            <a:off x="1199456" y="1495173"/>
            <a:ext cx="9505056" cy="86144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1E86BF-819A-4CE8-92E5-C1222857F7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15"/>
          <a:stretch/>
        </p:blipFill>
        <p:spPr>
          <a:xfrm>
            <a:off x="1199456" y="2879788"/>
            <a:ext cx="9505056" cy="86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1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C38A5-08FF-33AB-A804-3570C382E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4" y="1099840"/>
            <a:ext cx="10056520" cy="343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720A59-425D-AB99-4FBA-D3B7A33E0038}"/>
              </a:ext>
            </a:extLst>
          </p:cNvPr>
          <p:cNvSpPr/>
          <p:nvPr/>
        </p:nvSpPr>
        <p:spPr bwMode="white">
          <a:xfrm>
            <a:off x="1193028" y="1751173"/>
            <a:ext cx="527677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DE922-4AA0-1F6B-CD1D-283AA6B0A4D4}"/>
              </a:ext>
            </a:extLst>
          </p:cNvPr>
          <p:cNvSpPr/>
          <p:nvPr/>
        </p:nvSpPr>
        <p:spPr bwMode="white">
          <a:xfrm>
            <a:off x="1200694" y="2374601"/>
            <a:ext cx="558106" cy="45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BBEFD-8020-FA8D-CE14-ADA812DB9D90}"/>
              </a:ext>
            </a:extLst>
          </p:cNvPr>
          <p:cNvSpPr/>
          <p:nvPr/>
        </p:nvSpPr>
        <p:spPr bwMode="white">
          <a:xfrm>
            <a:off x="1139394" y="2879698"/>
            <a:ext cx="619406" cy="49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5B2D19-523A-52AD-A13B-02205EE25904}"/>
              </a:ext>
            </a:extLst>
          </p:cNvPr>
          <p:cNvSpPr/>
          <p:nvPr/>
        </p:nvSpPr>
        <p:spPr bwMode="white">
          <a:xfrm>
            <a:off x="1106700" y="3459738"/>
            <a:ext cx="652100" cy="48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1C741A-D393-945B-53AA-EDD498D2DF3A}"/>
              </a:ext>
            </a:extLst>
          </p:cNvPr>
          <p:cNvSpPr/>
          <p:nvPr/>
        </p:nvSpPr>
        <p:spPr bwMode="white">
          <a:xfrm>
            <a:off x="1156417" y="4078897"/>
            <a:ext cx="564288" cy="4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93C34FF-E424-4F16-8B7A-8C3D75501C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7104112" y="1399700"/>
            <a:ext cx="4804759" cy="332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078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31B04-300E-D5E3-0343-F920DA634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411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8594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591D0-79EA-EA67-BCA2-C44885738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F800B-AC0A-E664-476C-E29C3A7A5F72}"/>
              </a:ext>
            </a:extLst>
          </p:cNvPr>
          <p:cNvSpPr/>
          <p:nvPr/>
        </p:nvSpPr>
        <p:spPr bwMode="white">
          <a:xfrm>
            <a:off x="1215238" y="1143624"/>
            <a:ext cx="285714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C6A73-F528-1B00-85DD-68CF187A3C34}"/>
              </a:ext>
            </a:extLst>
          </p:cNvPr>
          <p:cNvSpPr/>
          <p:nvPr/>
        </p:nvSpPr>
        <p:spPr bwMode="white">
          <a:xfrm>
            <a:off x="1177142" y="2936152"/>
            <a:ext cx="361904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9044F-1047-52F1-58C4-0E1A1E80E91A}"/>
              </a:ext>
            </a:extLst>
          </p:cNvPr>
          <p:cNvSpPr/>
          <p:nvPr/>
        </p:nvSpPr>
        <p:spPr bwMode="white">
          <a:xfrm>
            <a:off x="1205714" y="4118457"/>
            <a:ext cx="304761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AC8480-31C2-A886-F6F1-3ED3FDAA47F9}"/>
              </a:ext>
            </a:extLst>
          </p:cNvPr>
          <p:cNvSpPr/>
          <p:nvPr/>
        </p:nvSpPr>
        <p:spPr bwMode="white">
          <a:xfrm>
            <a:off x="1177142" y="5319832"/>
            <a:ext cx="361904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8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