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4A544A4-76DE-4724-854B-49E2E6375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876550"/>
            <a:ext cx="912495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ED5B6-D3C5-B011-CF49-F22B70A6FD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D40AD2-B60B-00FF-E88F-9F90F9C3337E}"/>
              </a:ext>
            </a:extLst>
          </p:cNvPr>
          <p:cNvSpPr/>
          <p:nvPr/>
        </p:nvSpPr>
        <p:spPr bwMode="white">
          <a:xfrm>
            <a:off x="1253333" y="1181895"/>
            <a:ext cx="257142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EDD6A8-058F-8DCD-FF7F-25470B0A0F52}"/>
              </a:ext>
            </a:extLst>
          </p:cNvPr>
          <p:cNvSpPr/>
          <p:nvPr/>
        </p:nvSpPr>
        <p:spPr bwMode="white">
          <a:xfrm>
            <a:off x="1253333" y="1992853"/>
            <a:ext cx="257142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5DD0AC-37A3-1CB0-ED1F-D29A5E38CF04}"/>
              </a:ext>
            </a:extLst>
          </p:cNvPr>
          <p:cNvSpPr/>
          <p:nvPr/>
        </p:nvSpPr>
        <p:spPr bwMode="white">
          <a:xfrm>
            <a:off x="1215238" y="2803811"/>
            <a:ext cx="323809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3D1507-424B-E5FA-35A3-10F7D7E8EB60}"/>
              </a:ext>
            </a:extLst>
          </p:cNvPr>
          <p:cNvSpPr/>
          <p:nvPr/>
        </p:nvSpPr>
        <p:spPr bwMode="white">
          <a:xfrm>
            <a:off x="1253333" y="3614769"/>
            <a:ext cx="257142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95B82F-D80E-932B-4122-65EF97127759}"/>
              </a:ext>
            </a:extLst>
          </p:cNvPr>
          <p:cNvSpPr/>
          <p:nvPr/>
        </p:nvSpPr>
        <p:spPr bwMode="white">
          <a:xfrm>
            <a:off x="1215238" y="4425727"/>
            <a:ext cx="323809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50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21DED-BFE0-685C-83CF-3FF521E3D4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7E4A31-8C60-8789-F36F-73242E6D49F4}"/>
              </a:ext>
            </a:extLst>
          </p:cNvPr>
          <p:cNvSpPr/>
          <p:nvPr/>
        </p:nvSpPr>
        <p:spPr bwMode="white">
          <a:xfrm>
            <a:off x="1653333" y="4661992"/>
            <a:ext cx="323809" cy="10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B51FE-A435-16D5-515B-16840CAFFB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A5FDF-FFCF-1271-B8A5-1EF0FD82017B}"/>
              </a:ext>
            </a:extLst>
          </p:cNvPr>
          <p:cNvSpPr/>
          <p:nvPr/>
        </p:nvSpPr>
        <p:spPr bwMode="white">
          <a:xfrm>
            <a:off x="881904" y="1943603"/>
            <a:ext cx="333333" cy="1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E1C575-6529-4A51-1B05-CC3ACF9E6697}"/>
              </a:ext>
            </a:extLst>
          </p:cNvPr>
          <p:cNvSpPr/>
          <p:nvPr/>
        </p:nvSpPr>
        <p:spPr bwMode="white">
          <a:xfrm>
            <a:off x="881904" y="3715349"/>
            <a:ext cx="323809" cy="1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EAA93D-8E15-EEF7-B711-920661F48C49}"/>
              </a:ext>
            </a:extLst>
          </p:cNvPr>
          <p:cNvSpPr/>
          <p:nvPr/>
        </p:nvSpPr>
        <p:spPr bwMode="white">
          <a:xfrm>
            <a:off x="881904" y="5506147"/>
            <a:ext cx="333333" cy="1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F51AA-6C9B-C37F-867A-4C506B3FB8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DEEAAC-9A5A-2D8F-CC53-D6301019B189}"/>
              </a:ext>
            </a:extLst>
          </p:cNvPr>
          <p:cNvSpPr/>
          <p:nvPr/>
        </p:nvSpPr>
        <p:spPr bwMode="white">
          <a:xfrm>
            <a:off x="7397276" y="2752641"/>
            <a:ext cx="930971" cy="46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6568B1B-1CCC-42B4-9AB8-F465AD4B34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1819914"/>
            <a:ext cx="1800200" cy="94494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9EA011E-107C-489C-B7F0-8C0DF9C74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428892"/>
            <a:ext cx="1728192" cy="94494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AC1AB7D-F02C-4EC8-BC63-8A172B470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3041" y="4797152"/>
            <a:ext cx="1485564" cy="94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5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6D0A5-7027-1D3B-7712-B43487C9CD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DCE9B4-7352-13B0-A161-DD8F02306057}"/>
              </a:ext>
            </a:extLst>
          </p:cNvPr>
          <p:cNvSpPr/>
          <p:nvPr/>
        </p:nvSpPr>
        <p:spPr bwMode="white">
          <a:xfrm>
            <a:off x="1958095" y="1801132"/>
            <a:ext cx="323809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F69533-987D-A5DB-935C-7787BE82FA68}"/>
              </a:ext>
            </a:extLst>
          </p:cNvPr>
          <p:cNvSpPr/>
          <p:nvPr/>
        </p:nvSpPr>
        <p:spPr bwMode="white">
          <a:xfrm>
            <a:off x="1977142" y="3650003"/>
            <a:ext cx="295238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60A735-DDEE-3BCD-1318-F04305C15FC3}"/>
              </a:ext>
            </a:extLst>
          </p:cNvPr>
          <p:cNvSpPr/>
          <p:nvPr/>
        </p:nvSpPr>
        <p:spPr bwMode="white">
          <a:xfrm>
            <a:off x="1929523" y="4879406"/>
            <a:ext cx="371428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81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C4705-FD7F-C77B-021F-CCBD5B2570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4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2CD91-B30A-6B02-72D7-13B075ACC4BF}"/>
              </a:ext>
            </a:extLst>
          </p:cNvPr>
          <p:cNvSpPr/>
          <p:nvPr/>
        </p:nvSpPr>
        <p:spPr bwMode="white">
          <a:xfrm>
            <a:off x="1234285" y="1134858"/>
            <a:ext cx="295238" cy="32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088A72B-05F8-4703-AB39-E3898CEB8F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4652"/>
            <a:ext cx="10800000" cy="2363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155750-5F9E-4A24-BF55-E9C1F800ACA9}"/>
              </a:ext>
            </a:extLst>
          </p:cNvPr>
          <p:cNvSpPr/>
          <p:nvPr/>
        </p:nvSpPr>
        <p:spPr bwMode="white">
          <a:xfrm>
            <a:off x="1215238" y="2518999"/>
            <a:ext cx="323809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F9B55-5D64-1689-69D5-C3E3D223DD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AC259D-FE0F-DAD6-F566-7B1A0E34BA62}"/>
              </a:ext>
            </a:extLst>
          </p:cNvPr>
          <p:cNvSpPr/>
          <p:nvPr/>
        </p:nvSpPr>
        <p:spPr bwMode="white">
          <a:xfrm>
            <a:off x="1986666" y="2126104"/>
            <a:ext cx="295238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570A3E-69E4-A850-8C11-A318A6E343D4}"/>
              </a:ext>
            </a:extLst>
          </p:cNvPr>
          <p:cNvSpPr/>
          <p:nvPr/>
        </p:nvSpPr>
        <p:spPr bwMode="white">
          <a:xfrm>
            <a:off x="1996190" y="2936838"/>
            <a:ext cx="266666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57F7A6-1FF9-531D-DFBE-254D4A06D29D}"/>
              </a:ext>
            </a:extLst>
          </p:cNvPr>
          <p:cNvSpPr/>
          <p:nvPr/>
        </p:nvSpPr>
        <p:spPr bwMode="white">
          <a:xfrm>
            <a:off x="1977142" y="3747573"/>
            <a:ext cx="323809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8D388D-4A19-455E-1124-0DC2EE6742C0}"/>
              </a:ext>
            </a:extLst>
          </p:cNvPr>
          <p:cNvSpPr/>
          <p:nvPr/>
        </p:nvSpPr>
        <p:spPr bwMode="white">
          <a:xfrm>
            <a:off x="1948571" y="4558307"/>
            <a:ext cx="371428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646ABE-F244-E22A-401E-EF02A0DDD6DC}"/>
              </a:ext>
            </a:extLst>
          </p:cNvPr>
          <p:cNvSpPr/>
          <p:nvPr/>
        </p:nvSpPr>
        <p:spPr bwMode="white">
          <a:xfrm>
            <a:off x="1977142" y="5359503"/>
            <a:ext cx="314285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25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2E2DA-553A-F78B-6E79-080DDCBE6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910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CCE13-A1B4-F26C-F758-35AA44AEED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9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95725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2023-08-16T03:48:26Z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