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1" r:id="rId5"/>
    <p:sldId id="330" r:id="rId6"/>
    <p:sldId id="329" r:id="rId7"/>
    <p:sldId id="328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59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377ABA-2AA9-467C-B134-A5B1A4D25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2919412"/>
            <a:ext cx="91535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8CD88-71EE-90F2-9B6D-5B30F7FD2E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F41B6-3647-6532-55A3-E3E92DDC7B23}"/>
              </a:ext>
            </a:extLst>
          </p:cNvPr>
          <p:cNvSpPr/>
          <p:nvPr/>
        </p:nvSpPr>
        <p:spPr bwMode="white">
          <a:xfrm>
            <a:off x="1586666" y="1678054"/>
            <a:ext cx="238095" cy="2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CD4024-D716-DD9B-127F-1DA64BB8AE31}"/>
              </a:ext>
            </a:extLst>
          </p:cNvPr>
          <p:cNvSpPr/>
          <p:nvPr/>
        </p:nvSpPr>
        <p:spPr bwMode="white">
          <a:xfrm>
            <a:off x="1567619" y="3223742"/>
            <a:ext cx="276190" cy="22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37253-3E02-8945-E376-4AA7F21B41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D6BEBF-A3B5-E553-D868-154F8C35D57F}"/>
              </a:ext>
            </a:extLst>
          </p:cNvPr>
          <p:cNvSpPr/>
          <p:nvPr/>
        </p:nvSpPr>
        <p:spPr bwMode="white">
          <a:xfrm>
            <a:off x="1062857" y="1124579"/>
            <a:ext cx="228571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7E0EA8-53AF-BF95-97A8-BB05D50FB65B}"/>
              </a:ext>
            </a:extLst>
          </p:cNvPr>
          <p:cNvSpPr/>
          <p:nvPr/>
        </p:nvSpPr>
        <p:spPr bwMode="white">
          <a:xfrm>
            <a:off x="1034285" y="2659909"/>
            <a:ext cx="285714" cy="22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D104148-0B9E-494C-87CE-5B79596BD9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3587"/>
            <a:ext cx="10800000" cy="1529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21460B-475C-495E-B7D8-1023A9B8F396}"/>
              </a:ext>
            </a:extLst>
          </p:cNvPr>
          <p:cNvSpPr/>
          <p:nvPr/>
        </p:nvSpPr>
        <p:spPr bwMode="white">
          <a:xfrm>
            <a:off x="1062857" y="4186111"/>
            <a:ext cx="228571" cy="23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20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C0D89-61BA-4A64-BFB8-A5A535F09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4BF79A-AFEE-4991-6BA9-DD93BF26F29A}"/>
              </a:ext>
            </a:extLst>
          </p:cNvPr>
          <p:cNvSpPr/>
          <p:nvPr/>
        </p:nvSpPr>
        <p:spPr bwMode="white">
          <a:xfrm>
            <a:off x="1567619" y="1781970"/>
            <a:ext cx="276190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763BB4-1C3B-7BCD-86C7-8A03042A4E61}"/>
              </a:ext>
            </a:extLst>
          </p:cNvPr>
          <p:cNvSpPr/>
          <p:nvPr/>
        </p:nvSpPr>
        <p:spPr bwMode="white">
          <a:xfrm>
            <a:off x="1596190" y="2801580"/>
            <a:ext cx="228571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7D3917-CF53-1016-5C2E-A1DF999497C9}"/>
              </a:ext>
            </a:extLst>
          </p:cNvPr>
          <p:cNvSpPr/>
          <p:nvPr/>
        </p:nvSpPr>
        <p:spPr bwMode="white">
          <a:xfrm>
            <a:off x="1596190" y="3821190"/>
            <a:ext cx="228571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9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3F5CA-0FC6-F2EB-2AC8-EE5CC24B4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E0915-42D7-94C2-E73F-FD092BC5B209}"/>
              </a:ext>
            </a:extLst>
          </p:cNvPr>
          <p:cNvSpPr/>
          <p:nvPr/>
        </p:nvSpPr>
        <p:spPr bwMode="white">
          <a:xfrm>
            <a:off x="1034285" y="1115393"/>
            <a:ext cx="276190" cy="22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4E2C53-82A6-B2DF-2EFE-A24F2F8E240E}"/>
              </a:ext>
            </a:extLst>
          </p:cNvPr>
          <p:cNvSpPr/>
          <p:nvPr/>
        </p:nvSpPr>
        <p:spPr bwMode="white">
          <a:xfrm>
            <a:off x="1034285" y="2138266"/>
            <a:ext cx="285714" cy="22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78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62CFE-0622-81CA-2A76-B5112D70B4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0AD2A7-213D-7838-1007-69E950EE3103}"/>
              </a:ext>
            </a:extLst>
          </p:cNvPr>
          <p:cNvSpPr/>
          <p:nvPr/>
        </p:nvSpPr>
        <p:spPr bwMode="white">
          <a:xfrm>
            <a:off x="1586666" y="1630553"/>
            <a:ext cx="238095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FE62AD-DD85-399A-F625-60476EE0BB7F}"/>
              </a:ext>
            </a:extLst>
          </p:cNvPr>
          <p:cNvSpPr/>
          <p:nvPr/>
        </p:nvSpPr>
        <p:spPr bwMode="white">
          <a:xfrm>
            <a:off x="1567619" y="2126855"/>
            <a:ext cx="276190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BE794-F274-CE5E-8DA1-EE1E581D8214}"/>
              </a:ext>
            </a:extLst>
          </p:cNvPr>
          <p:cNvSpPr/>
          <p:nvPr/>
        </p:nvSpPr>
        <p:spPr bwMode="white">
          <a:xfrm>
            <a:off x="1596190" y="2632701"/>
            <a:ext cx="209523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800633-780E-5AF9-33E3-2D94359EFC26}"/>
              </a:ext>
            </a:extLst>
          </p:cNvPr>
          <p:cNvSpPr/>
          <p:nvPr/>
        </p:nvSpPr>
        <p:spPr bwMode="white">
          <a:xfrm>
            <a:off x="1596190" y="3129002"/>
            <a:ext cx="228571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9B30A7-01CE-E6F7-D35C-E3E94A8EE2AC}"/>
              </a:ext>
            </a:extLst>
          </p:cNvPr>
          <p:cNvSpPr/>
          <p:nvPr/>
        </p:nvSpPr>
        <p:spPr bwMode="white">
          <a:xfrm>
            <a:off x="1586666" y="3625304"/>
            <a:ext cx="247619" cy="2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13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5A27C-9281-4EB5-7DED-8227277564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2219"/>
            <a:ext cx="10800000" cy="213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AA11C7-EA7F-2CCE-42BA-206BDD0D918D}"/>
              </a:ext>
            </a:extLst>
          </p:cNvPr>
          <p:cNvSpPr/>
          <p:nvPr/>
        </p:nvSpPr>
        <p:spPr bwMode="white">
          <a:xfrm>
            <a:off x="5634285" y="2442080"/>
            <a:ext cx="209523" cy="22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C611985-48BF-47D8-BC28-F5198D68F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52936"/>
            <a:ext cx="10800000" cy="3930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E7EBD5-954D-4490-84E9-780B693197DB}"/>
              </a:ext>
            </a:extLst>
          </p:cNvPr>
          <p:cNvSpPr/>
          <p:nvPr/>
        </p:nvSpPr>
        <p:spPr bwMode="white">
          <a:xfrm>
            <a:off x="2323265" y="2938787"/>
            <a:ext cx="228571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AB8C31-9EE3-4BAD-8F7D-54F1CF2B8BC6}"/>
              </a:ext>
            </a:extLst>
          </p:cNvPr>
          <p:cNvSpPr/>
          <p:nvPr/>
        </p:nvSpPr>
        <p:spPr bwMode="white">
          <a:xfrm>
            <a:off x="2294694" y="3930844"/>
            <a:ext cx="285714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C04DED-18EC-426C-85BD-F0B2EBAD8A37}"/>
              </a:ext>
            </a:extLst>
          </p:cNvPr>
          <p:cNvSpPr/>
          <p:nvPr/>
        </p:nvSpPr>
        <p:spPr bwMode="white">
          <a:xfrm>
            <a:off x="2294694" y="5428470"/>
            <a:ext cx="238095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BA288C-7539-4C50-977F-327B0127ACC7}"/>
              </a:ext>
            </a:extLst>
          </p:cNvPr>
          <p:cNvSpPr/>
          <p:nvPr/>
        </p:nvSpPr>
        <p:spPr bwMode="white">
          <a:xfrm>
            <a:off x="2304217" y="6430067"/>
            <a:ext cx="247619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86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58C81-FA48-CC17-8CFF-57A448EB8C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76672"/>
            <a:ext cx="10800000" cy="3575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A72B8-BDFC-92F3-A42A-C2DA1455CE82}"/>
              </a:ext>
            </a:extLst>
          </p:cNvPr>
          <p:cNvSpPr/>
          <p:nvPr/>
        </p:nvSpPr>
        <p:spPr bwMode="white">
          <a:xfrm>
            <a:off x="1819809" y="1115512"/>
            <a:ext cx="228571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CAA05-8CCB-9854-92D7-EFD1ACED8418}"/>
              </a:ext>
            </a:extLst>
          </p:cNvPr>
          <p:cNvSpPr/>
          <p:nvPr/>
        </p:nvSpPr>
        <p:spPr bwMode="white">
          <a:xfrm>
            <a:off x="1810285" y="2116679"/>
            <a:ext cx="219047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5C5B47-054F-8F65-A5BF-1927301EC321}"/>
              </a:ext>
            </a:extLst>
          </p:cNvPr>
          <p:cNvSpPr/>
          <p:nvPr/>
        </p:nvSpPr>
        <p:spPr bwMode="white">
          <a:xfrm>
            <a:off x="1791238" y="3613662"/>
            <a:ext cx="285714" cy="22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F948049-907A-41D4-8824-29C6B15DA1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131759"/>
            <a:ext cx="10800000" cy="237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81ECC3-D795-4448-B0F4-B037E7DDDD2D}"/>
              </a:ext>
            </a:extLst>
          </p:cNvPr>
          <p:cNvSpPr/>
          <p:nvPr/>
        </p:nvSpPr>
        <p:spPr bwMode="white">
          <a:xfrm>
            <a:off x="1819809" y="4685509"/>
            <a:ext cx="247619" cy="2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011AEC-A1F3-4E4B-95C6-E601F285DF64}"/>
              </a:ext>
            </a:extLst>
          </p:cNvPr>
          <p:cNvSpPr/>
          <p:nvPr/>
        </p:nvSpPr>
        <p:spPr bwMode="white">
          <a:xfrm>
            <a:off x="4257904" y="5181976"/>
            <a:ext cx="247619" cy="2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17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