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AA5933C-BF43-4F3A-A008-45230C8CD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2924175"/>
            <a:ext cx="93154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67967-7181-CC36-453E-6BF64B14A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8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5033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5ED7D-AD40-BB88-B4C6-08F86DACEC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0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F58EA-F286-CD4E-E699-11E64DED0CAF}"/>
              </a:ext>
            </a:extLst>
          </p:cNvPr>
          <p:cNvSpPr/>
          <p:nvPr/>
        </p:nvSpPr>
        <p:spPr bwMode="white">
          <a:xfrm>
            <a:off x="1651041" y="1557009"/>
            <a:ext cx="4930937" cy="71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21BBA4-81CB-F566-AD49-7B0BAC410075}"/>
              </a:ext>
            </a:extLst>
          </p:cNvPr>
          <p:cNvSpPr/>
          <p:nvPr/>
        </p:nvSpPr>
        <p:spPr bwMode="white">
          <a:xfrm>
            <a:off x="1651041" y="2978782"/>
            <a:ext cx="6875153" cy="71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F17ED33-5187-55F7-55FF-EA740EE1E559}"/>
              </a:ext>
            </a:extLst>
          </p:cNvPr>
          <p:cNvSpPr/>
          <p:nvPr/>
        </p:nvSpPr>
        <p:spPr bwMode="white">
          <a:xfrm>
            <a:off x="1669119" y="4625124"/>
            <a:ext cx="2341161" cy="46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1199395-0691-4500-8868-ED2D9C517D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390" y="5881601"/>
            <a:ext cx="9121341" cy="88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93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55789-6218-E055-940A-0E8E47EB49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A0429-0674-4453-B18D-4F41BBC20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E5381-DEB3-A571-778F-5F0B4542E229}"/>
              </a:ext>
            </a:extLst>
          </p:cNvPr>
          <p:cNvSpPr/>
          <p:nvPr/>
        </p:nvSpPr>
        <p:spPr bwMode="white">
          <a:xfrm>
            <a:off x="1224761" y="1067431"/>
            <a:ext cx="314285" cy="33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480CA8-4484-5F8C-5948-C849BA59863C}"/>
              </a:ext>
            </a:extLst>
          </p:cNvPr>
          <p:cNvSpPr/>
          <p:nvPr/>
        </p:nvSpPr>
        <p:spPr bwMode="white">
          <a:xfrm>
            <a:off x="1196190" y="1735449"/>
            <a:ext cx="371428" cy="32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DAD148-7E47-C269-8A1B-019EF1483F65}"/>
              </a:ext>
            </a:extLst>
          </p:cNvPr>
          <p:cNvSpPr/>
          <p:nvPr/>
        </p:nvSpPr>
        <p:spPr bwMode="white">
          <a:xfrm>
            <a:off x="1243809" y="2393924"/>
            <a:ext cx="285714" cy="32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809E38-E541-91E8-0EFD-E1FF7EB0EB50}"/>
              </a:ext>
            </a:extLst>
          </p:cNvPr>
          <p:cNvSpPr/>
          <p:nvPr/>
        </p:nvSpPr>
        <p:spPr bwMode="white">
          <a:xfrm>
            <a:off x="1243809" y="3061943"/>
            <a:ext cx="276190" cy="32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F3898A-EB73-430D-EBE0-479A624D286B}"/>
              </a:ext>
            </a:extLst>
          </p:cNvPr>
          <p:cNvSpPr/>
          <p:nvPr/>
        </p:nvSpPr>
        <p:spPr bwMode="white">
          <a:xfrm>
            <a:off x="1224761" y="3720418"/>
            <a:ext cx="323809" cy="32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7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7FC14-797B-01D2-342B-5BE379D4D0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FC85B7E-2F9B-43D9-AD9B-AC778939B4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068960"/>
            <a:ext cx="1368152" cy="88009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F422B9D-2789-44F0-AFB1-20EF84730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4099604"/>
            <a:ext cx="1512168" cy="88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3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B187C-5B3C-D3EF-A085-FC201BC91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F58DA97-86CB-4A30-9EB9-F65AB9CC08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1020491"/>
            <a:ext cx="1800200" cy="8800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4B71600-3C26-4605-B9C9-FFE60BBF6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2080338"/>
            <a:ext cx="1512168" cy="88009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2A28F2D-F1BC-441A-95C3-311E5E7F6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068960"/>
            <a:ext cx="1728192" cy="88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46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E248F-17E7-053E-DAD8-BC01F6041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D5297-8FB1-00E9-D26E-2DECF33FAB0B}"/>
              </a:ext>
            </a:extLst>
          </p:cNvPr>
          <p:cNvSpPr/>
          <p:nvPr/>
        </p:nvSpPr>
        <p:spPr bwMode="white">
          <a:xfrm>
            <a:off x="1948571" y="1925172"/>
            <a:ext cx="371428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0D6EE2-F026-A0BE-65E5-70CCE9608A97}"/>
              </a:ext>
            </a:extLst>
          </p:cNvPr>
          <p:cNvSpPr/>
          <p:nvPr/>
        </p:nvSpPr>
        <p:spPr bwMode="white">
          <a:xfrm>
            <a:off x="1996190" y="3250081"/>
            <a:ext cx="285714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67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3B5E3-388A-D46D-00C3-2E1C50F160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0496"/>
            <a:ext cx="10800000" cy="1957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D8475-F93A-99D9-2C79-BC7FA4780AAD}"/>
              </a:ext>
            </a:extLst>
          </p:cNvPr>
          <p:cNvSpPr/>
          <p:nvPr/>
        </p:nvSpPr>
        <p:spPr bwMode="white">
          <a:xfrm>
            <a:off x="1224761" y="961932"/>
            <a:ext cx="314285" cy="33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2FB04B-36D8-4124-AFD9-61C0E3952F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780928"/>
            <a:ext cx="10800000" cy="388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51A138-66A9-4708-A096-0D962BEE800A}"/>
              </a:ext>
            </a:extLst>
          </p:cNvPr>
          <p:cNvSpPr/>
          <p:nvPr/>
        </p:nvSpPr>
        <p:spPr bwMode="white">
          <a:xfrm>
            <a:off x="1291217" y="2895490"/>
            <a:ext cx="285714" cy="32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B7C9C9-85D8-4AED-B98E-D1EC812173CF}"/>
              </a:ext>
            </a:extLst>
          </p:cNvPr>
          <p:cNvSpPr/>
          <p:nvPr/>
        </p:nvSpPr>
        <p:spPr bwMode="white">
          <a:xfrm>
            <a:off x="1243598" y="5511327"/>
            <a:ext cx="371428" cy="32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57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059AA-70D4-E5AA-70E1-359BAD2C4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258DE5-2A8C-0BA0-9D71-36DDFB1A803B}"/>
              </a:ext>
            </a:extLst>
          </p:cNvPr>
          <p:cNvSpPr/>
          <p:nvPr/>
        </p:nvSpPr>
        <p:spPr bwMode="white">
          <a:xfrm>
            <a:off x="3415238" y="2659811"/>
            <a:ext cx="619047" cy="4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AF1C13-4B70-345A-0F6A-1628A8EDD98A}"/>
              </a:ext>
            </a:extLst>
          </p:cNvPr>
          <p:cNvSpPr/>
          <p:nvPr/>
        </p:nvSpPr>
        <p:spPr bwMode="white">
          <a:xfrm>
            <a:off x="4996190" y="2659811"/>
            <a:ext cx="971428" cy="42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3F8E55-6DBC-1B9B-EB25-C54417942F86}"/>
              </a:ext>
            </a:extLst>
          </p:cNvPr>
          <p:cNvSpPr/>
          <p:nvPr/>
        </p:nvSpPr>
        <p:spPr bwMode="white">
          <a:xfrm>
            <a:off x="6834285" y="4271337"/>
            <a:ext cx="323809" cy="3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81A5DA0-2544-456D-844A-2A6C6761D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909557"/>
            <a:ext cx="1701328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30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823040-88E2-FE22-8B8E-FA399D57B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2FF5E-E658-62E7-7EF1-A8FADD90CD9F}"/>
              </a:ext>
            </a:extLst>
          </p:cNvPr>
          <p:cNvSpPr/>
          <p:nvPr/>
        </p:nvSpPr>
        <p:spPr bwMode="white">
          <a:xfrm>
            <a:off x="3072380" y="1916335"/>
            <a:ext cx="895238" cy="29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AA3A12-A51E-07BA-F013-C36A8131D8D4}"/>
              </a:ext>
            </a:extLst>
          </p:cNvPr>
          <p:cNvSpPr/>
          <p:nvPr/>
        </p:nvSpPr>
        <p:spPr bwMode="white">
          <a:xfrm>
            <a:off x="5900952" y="1916335"/>
            <a:ext cx="1333333" cy="29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A86C09-1244-FF51-FEA6-2EB638583905}"/>
              </a:ext>
            </a:extLst>
          </p:cNvPr>
          <p:cNvSpPr/>
          <p:nvPr/>
        </p:nvSpPr>
        <p:spPr bwMode="white">
          <a:xfrm>
            <a:off x="3234285" y="3394841"/>
            <a:ext cx="628571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1EA7E2-964D-1E98-6FEC-86D655F9B32E}"/>
              </a:ext>
            </a:extLst>
          </p:cNvPr>
          <p:cNvSpPr/>
          <p:nvPr/>
        </p:nvSpPr>
        <p:spPr bwMode="white">
          <a:xfrm>
            <a:off x="4824761" y="3270837"/>
            <a:ext cx="980952" cy="4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7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