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7705CC4-E9EA-4905-A345-2C38772C6F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2867025"/>
            <a:ext cx="9020175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6B4013-7669-CCF3-3D0C-D72D281B57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995728-23FA-CEA6-BE2C-5D828A50C35F}"/>
              </a:ext>
            </a:extLst>
          </p:cNvPr>
          <p:cNvSpPr/>
          <p:nvPr/>
        </p:nvSpPr>
        <p:spPr bwMode="white">
          <a:xfrm>
            <a:off x="1234285" y="1067376"/>
            <a:ext cx="295238" cy="32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4177F5-37A8-C368-F45B-BA84FFC0003B}"/>
              </a:ext>
            </a:extLst>
          </p:cNvPr>
          <p:cNvSpPr/>
          <p:nvPr/>
        </p:nvSpPr>
        <p:spPr bwMode="white">
          <a:xfrm>
            <a:off x="1215238" y="2536179"/>
            <a:ext cx="323809" cy="33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608CB9-E441-12EC-7646-1B3FE0212823}"/>
              </a:ext>
            </a:extLst>
          </p:cNvPr>
          <p:cNvSpPr/>
          <p:nvPr/>
        </p:nvSpPr>
        <p:spPr bwMode="white">
          <a:xfrm>
            <a:off x="1186666" y="5483321"/>
            <a:ext cx="371428" cy="32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1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FCC8BA-6F99-84F4-8C7F-68DA4BE1AA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6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C5CAC0-E3DA-2687-B511-9A8665FFE292}"/>
              </a:ext>
            </a:extLst>
          </p:cNvPr>
          <p:cNvSpPr/>
          <p:nvPr/>
        </p:nvSpPr>
        <p:spPr bwMode="white">
          <a:xfrm>
            <a:off x="4415238" y="3145230"/>
            <a:ext cx="1723809" cy="40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533FDF-9340-63AC-034E-E008C8E5F30C}"/>
              </a:ext>
            </a:extLst>
          </p:cNvPr>
          <p:cNvSpPr/>
          <p:nvPr/>
        </p:nvSpPr>
        <p:spPr bwMode="white">
          <a:xfrm>
            <a:off x="5215238" y="3812450"/>
            <a:ext cx="2590476" cy="40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1BB907-52F2-7ED8-58C5-6336FD6C8B66}"/>
              </a:ext>
            </a:extLst>
          </p:cNvPr>
          <p:cNvSpPr/>
          <p:nvPr/>
        </p:nvSpPr>
        <p:spPr bwMode="white">
          <a:xfrm>
            <a:off x="5310476" y="4489202"/>
            <a:ext cx="2571427" cy="40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ED868EC-7D0D-4878-84D8-8F4706B647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5191270"/>
            <a:ext cx="3672408" cy="92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F507F5-6498-5097-3F61-CA191CC27E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6736B8E-8F7E-4AE9-9B61-285AD5B40E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204864"/>
            <a:ext cx="1512168" cy="11005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0399A7A-3DB9-4B69-9861-F84E04A21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892" y="3988017"/>
            <a:ext cx="2520280" cy="110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59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41F6E-9F8C-EB39-F890-EA8C860544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5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BA602A-C20D-80F7-542C-7FE7BC09421B}"/>
              </a:ext>
            </a:extLst>
          </p:cNvPr>
          <p:cNvSpPr/>
          <p:nvPr/>
        </p:nvSpPr>
        <p:spPr bwMode="white">
          <a:xfrm>
            <a:off x="4272380" y="1600831"/>
            <a:ext cx="1266666" cy="4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FEE167-56F6-A3B0-19EF-3C49874BE9AD}"/>
              </a:ext>
            </a:extLst>
          </p:cNvPr>
          <p:cNvSpPr/>
          <p:nvPr/>
        </p:nvSpPr>
        <p:spPr bwMode="white">
          <a:xfrm>
            <a:off x="4272380" y="5392874"/>
            <a:ext cx="1066666" cy="2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423AB29-14ED-4569-8CE3-1031646EA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267376"/>
            <a:ext cx="2160240" cy="110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8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D1106-82AE-E219-FEDC-1F2EE65E5B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4B2A04-75E1-079A-5455-0489A57399D3}"/>
              </a:ext>
            </a:extLst>
          </p:cNvPr>
          <p:cNvSpPr/>
          <p:nvPr/>
        </p:nvSpPr>
        <p:spPr bwMode="white">
          <a:xfrm>
            <a:off x="1986666" y="2020060"/>
            <a:ext cx="285714" cy="323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71416E-CB14-D8EC-6D59-7D3543E091DB}"/>
              </a:ext>
            </a:extLst>
          </p:cNvPr>
          <p:cNvSpPr/>
          <p:nvPr/>
        </p:nvSpPr>
        <p:spPr bwMode="white">
          <a:xfrm>
            <a:off x="1967619" y="3363484"/>
            <a:ext cx="314285" cy="3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C6533-99F2-0B9B-F676-A1122122F3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390148-50EA-E231-9C4A-0208E2B50DCB}"/>
              </a:ext>
            </a:extLst>
          </p:cNvPr>
          <p:cNvSpPr/>
          <p:nvPr/>
        </p:nvSpPr>
        <p:spPr bwMode="white">
          <a:xfrm>
            <a:off x="1186666" y="1201348"/>
            <a:ext cx="371428" cy="32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20DCBF-72C3-BF5D-107D-14FC30CC4CEE}"/>
              </a:ext>
            </a:extLst>
          </p:cNvPr>
          <p:cNvSpPr/>
          <p:nvPr/>
        </p:nvSpPr>
        <p:spPr bwMode="white">
          <a:xfrm>
            <a:off x="1234285" y="2558330"/>
            <a:ext cx="285714" cy="31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49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C1C7DD-5C17-3749-6C24-1948B4E038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719137" cy="3734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AED116-0F0D-D4A2-4D91-574B5F40028A}"/>
              </a:ext>
            </a:extLst>
          </p:cNvPr>
          <p:cNvSpPr/>
          <p:nvPr/>
        </p:nvSpPr>
        <p:spPr bwMode="white">
          <a:xfrm>
            <a:off x="1487488" y="1628800"/>
            <a:ext cx="7658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4CAB59-BDE8-41F5-6502-3EFA9B01F24A}"/>
              </a:ext>
            </a:extLst>
          </p:cNvPr>
          <p:cNvSpPr/>
          <p:nvPr/>
        </p:nvSpPr>
        <p:spPr bwMode="white">
          <a:xfrm>
            <a:off x="1605704" y="2361058"/>
            <a:ext cx="647628" cy="41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57BA0B-2365-52AC-B7A6-7CEAA59BFBDD}"/>
              </a:ext>
            </a:extLst>
          </p:cNvPr>
          <p:cNvSpPr/>
          <p:nvPr/>
        </p:nvSpPr>
        <p:spPr bwMode="white">
          <a:xfrm>
            <a:off x="1560830" y="2983710"/>
            <a:ext cx="647628" cy="41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478503-AC15-1A4A-0949-635D12761723}"/>
              </a:ext>
            </a:extLst>
          </p:cNvPr>
          <p:cNvSpPr/>
          <p:nvPr/>
        </p:nvSpPr>
        <p:spPr bwMode="white">
          <a:xfrm>
            <a:off x="1508506" y="3454421"/>
            <a:ext cx="647628" cy="47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DFABE3-DF75-DF26-2C5C-75EB57EBBA5C}"/>
              </a:ext>
            </a:extLst>
          </p:cNvPr>
          <p:cNvSpPr/>
          <p:nvPr/>
        </p:nvSpPr>
        <p:spPr bwMode="white">
          <a:xfrm>
            <a:off x="1556125" y="4088850"/>
            <a:ext cx="600009" cy="55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657FC47-22C5-4E34-8734-A13D694798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/>
        </p:blipFill>
        <p:spPr>
          <a:xfrm>
            <a:off x="7320136" y="1407923"/>
            <a:ext cx="4572729" cy="342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706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F43EF-2567-E820-0522-6CBAB3DF4B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0014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5CD3F-CF78-4705-D9AD-77FBE36A99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63576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2023-08-16T04:15:08Z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