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E768750-3276-4C7E-BE49-15F561E8E4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2886075"/>
            <a:ext cx="903922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AE936-E097-C3EE-4B85-0B746DAB1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8F764-EAF0-6CA0-1860-EFC4A2501D6A}"/>
              </a:ext>
            </a:extLst>
          </p:cNvPr>
          <p:cNvSpPr/>
          <p:nvPr/>
        </p:nvSpPr>
        <p:spPr bwMode="white">
          <a:xfrm>
            <a:off x="1215238" y="1172381"/>
            <a:ext cx="323809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8C5D7-8DFF-B642-C8B5-4D9413D2771A}"/>
              </a:ext>
            </a:extLst>
          </p:cNvPr>
          <p:cNvSpPr/>
          <p:nvPr/>
        </p:nvSpPr>
        <p:spPr bwMode="white">
          <a:xfrm>
            <a:off x="1186666" y="3347949"/>
            <a:ext cx="371428" cy="32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309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976BA-43E0-C854-A28A-A8C01A5038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FAF146-C541-BE2C-E71E-D5D65894C03B}"/>
              </a:ext>
            </a:extLst>
          </p:cNvPr>
          <p:cNvSpPr/>
          <p:nvPr/>
        </p:nvSpPr>
        <p:spPr bwMode="white">
          <a:xfrm>
            <a:off x="1215238" y="1220134"/>
            <a:ext cx="323809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040C6-CAA9-7A30-50AA-C092ACBF1E07}"/>
              </a:ext>
            </a:extLst>
          </p:cNvPr>
          <p:cNvSpPr/>
          <p:nvPr/>
        </p:nvSpPr>
        <p:spPr bwMode="white">
          <a:xfrm>
            <a:off x="1234285" y="2670767"/>
            <a:ext cx="295238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2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6DB36-6B19-499E-AD33-7F57172B9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EA274D-EC07-D785-74EF-FC0FC1D11C80}"/>
              </a:ext>
            </a:extLst>
          </p:cNvPr>
          <p:cNvSpPr/>
          <p:nvPr/>
        </p:nvSpPr>
        <p:spPr bwMode="white">
          <a:xfrm>
            <a:off x="1977142" y="3201894"/>
            <a:ext cx="314285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89D371-3C8E-127D-3E10-81173C60D3A3}"/>
              </a:ext>
            </a:extLst>
          </p:cNvPr>
          <p:cNvSpPr/>
          <p:nvPr/>
        </p:nvSpPr>
        <p:spPr bwMode="white">
          <a:xfrm>
            <a:off x="1948571" y="3926134"/>
            <a:ext cx="371428" cy="3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7C66D9-009C-BE3B-CF18-36ECFA9455F4}"/>
              </a:ext>
            </a:extLst>
          </p:cNvPr>
          <p:cNvSpPr/>
          <p:nvPr/>
        </p:nvSpPr>
        <p:spPr bwMode="white">
          <a:xfrm>
            <a:off x="1977142" y="4640844"/>
            <a:ext cx="323809" cy="33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D5DB6E-4E4A-80BC-86B9-E13671FE1441}"/>
              </a:ext>
            </a:extLst>
          </p:cNvPr>
          <p:cNvSpPr/>
          <p:nvPr/>
        </p:nvSpPr>
        <p:spPr bwMode="white">
          <a:xfrm>
            <a:off x="1996190" y="5365083"/>
            <a:ext cx="295238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64BBA7-312D-1A43-598F-8FA8391BF006}"/>
              </a:ext>
            </a:extLst>
          </p:cNvPr>
          <p:cNvSpPr/>
          <p:nvPr/>
        </p:nvSpPr>
        <p:spPr bwMode="white">
          <a:xfrm>
            <a:off x="1977142" y="6089322"/>
            <a:ext cx="314285" cy="33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6159E-54EB-4729-C63F-CFA870CD08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32B47-3CB0-F3D2-6C9B-E483A180C7B6}"/>
              </a:ext>
            </a:extLst>
          </p:cNvPr>
          <p:cNvSpPr/>
          <p:nvPr/>
        </p:nvSpPr>
        <p:spPr bwMode="white">
          <a:xfrm>
            <a:off x="1977142" y="2010553"/>
            <a:ext cx="285714" cy="3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C67A3-072B-09E8-8208-725AD3A7882D}"/>
              </a:ext>
            </a:extLst>
          </p:cNvPr>
          <p:cNvSpPr/>
          <p:nvPr/>
        </p:nvSpPr>
        <p:spPr bwMode="white">
          <a:xfrm>
            <a:off x="1958095" y="3458812"/>
            <a:ext cx="314285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7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CF6A6B-E95B-1977-F718-8A690C0EC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4F3E5-07B1-665B-2129-50F33B4A27BE}"/>
              </a:ext>
            </a:extLst>
          </p:cNvPr>
          <p:cNvSpPr/>
          <p:nvPr/>
        </p:nvSpPr>
        <p:spPr bwMode="white">
          <a:xfrm>
            <a:off x="1186666" y="1181610"/>
            <a:ext cx="371428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D60F4-9080-E18B-1D79-2F2EB0DDCC82}"/>
              </a:ext>
            </a:extLst>
          </p:cNvPr>
          <p:cNvSpPr/>
          <p:nvPr/>
        </p:nvSpPr>
        <p:spPr bwMode="white">
          <a:xfrm>
            <a:off x="1234285" y="2629827"/>
            <a:ext cx="285714" cy="31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57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AE210-4993-8206-68B5-14A2D16ED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DCB2F-C55B-22F6-8E27-C0522DE66D30}"/>
              </a:ext>
            </a:extLst>
          </p:cNvPr>
          <p:cNvSpPr/>
          <p:nvPr/>
        </p:nvSpPr>
        <p:spPr bwMode="white">
          <a:xfrm>
            <a:off x="9691428" y="2087712"/>
            <a:ext cx="1152380" cy="4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E0258D-4326-DD79-49F7-5EC1ADD9F09B}"/>
              </a:ext>
            </a:extLst>
          </p:cNvPr>
          <p:cNvSpPr/>
          <p:nvPr/>
        </p:nvSpPr>
        <p:spPr bwMode="white">
          <a:xfrm>
            <a:off x="9834285" y="3718369"/>
            <a:ext cx="942857" cy="419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A18170D-B1F9-470D-B53F-5FCD625683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0"/>
          <a:stretch/>
        </p:blipFill>
        <p:spPr>
          <a:xfrm>
            <a:off x="4583832" y="1916832"/>
            <a:ext cx="2160240" cy="9361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03E66C7-6440-4FD9-AD2F-37DCFAD4FE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0"/>
          <a:stretch/>
        </p:blipFill>
        <p:spPr>
          <a:xfrm>
            <a:off x="4943872" y="3541204"/>
            <a:ext cx="2304256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0E704-9354-3C12-4CD8-CCB7632FED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1BAF9C-235F-8DE5-3D62-438668A22576}"/>
              </a:ext>
            </a:extLst>
          </p:cNvPr>
          <p:cNvSpPr/>
          <p:nvPr/>
        </p:nvSpPr>
        <p:spPr bwMode="white">
          <a:xfrm>
            <a:off x="1691428" y="3032307"/>
            <a:ext cx="266666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1317DF4-4E44-49BB-B983-B54441F4A6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0"/>
          <a:stretch/>
        </p:blipFill>
        <p:spPr>
          <a:xfrm>
            <a:off x="3791744" y="1052736"/>
            <a:ext cx="2520280" cy="93610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68005CD-1D3A-4E0F-AB25-91B90CA617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0"/>
          <a:stretch/>
        </p:blipFill>
        <p:spPr>
          <a:xfrm>
            <a:off x="3719736" y="1940628"/>
            <a:ext cx="1800200" cy="9361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DB4D85-746A-4DE3-BD37-235344DCD0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90"/>
          <a:stretch/>
        </p:blipFill>
        <p:spPr>
          <a:xfrm>
            <a:off x="1199456" y="3764624"/>
            <a:ext cx="1440160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0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55A4F-DD25-93D1-98FB-CABB3D766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80958184-7C5D-450E-9A65-CFD3FDC41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67086"/>
            <a:ext cx="9265889" cy="86409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79FD5154-CE63-4292-B5A8-53B5A6D32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365104"/>
            <a:ext cx="926588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2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59008-730A-0B9C-F06D-7412FD262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3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5D70EB3-05DC-4D2E-9635-CE5A745F0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492896"/>
            <a:ext cx="9265889" cy="86409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87DC2E1-8E03-4EEC-AA27-CE69526E2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61" y="3429000"/>
            <a:ext cx="9265889" cy="864096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E568D20-D95E-402B-B873-1E0E4BA24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761" y="5229200"/>
            <a:ext cx="9265889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A3648-A72E-7565-4660-1E38373C3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02466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2023-08-16T04:50:14Z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