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C893803-E58B-4B85-9828-238EA80E9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48" y="2492896"/>
            <a:ext cx="10632504" cy="76729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4066DFA-1362-4BCD-A942-E93C63F9E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351" y="3454896"/>
            <a:ext cx="7999298" cy="9552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2D68D-01CF-968F-8605-BB4663A255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C2207FC-2FB3-44BD-A7F3-7EBBC5516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885200"/>
            <a:ext cx="1656184" cy="82809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C272C5E-A96D-4FA4-8084-5072C6340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3816" y="4885200"/>
            <a:ext cx="1416160" cy="82809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8D2B261-4589-4479-AA78-30C17C993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7680" y="4885200"/>
            <a:ext cx="1512168" cy="82809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F8C149C-D5A8-4E4E-ABAC-75B609D38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885200"/>
            <a:ext cx="2520280" cy="8280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4A342-1695-1760-ABEB-67BB89D316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2FEE29-3A2E-5700-9190-B54C164B5FA3}"/>
              </a:ext>
            </a:extLst>
          </p:cNvPr>
          <p:cNvSpPr/>
          <p:nvPr/>
        </p:nvSpPr>
        <p:spPr bwMode="white">
          <a:xfrm>
            <a:off x="1577142" y="2548800"/>
            <a:ext cx="333333" cy="1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275E74-10B0-D20B-B689-462FC19D930C}"/>
              </a:ext>
            </a:extLst>
          </p:cNvPr>
          <p:cNvSpPr/>
          <p:nvPr/>
        </p:nvSpPr>
        <p:spPr bwMode="white">
          <a:xfrm>
            <a:off x="1577142" y="4420622"/>
            <a:ext cx="333333" cy="10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3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9FF5F-8D0A-BAFF-E702-07D175F047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7847EA-8ACC-80A3-4400-D77B353E7A4E}"/>
              </a:ext>
            </a:extLst>
          </p:cNvPr>
          <p:cNvSpPr/>
          <p:nvPr/>
        </p:nvSpPr>
        <p:spPr bwMode="white">
          <a:xfrm>
            <a:off x="881904" y="1944244"/>
            <a:ext cx="323809" cy="1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5DE383-C017-C6B7-6D31-422095E823B7}"/>
              </a:ext>
            </a:extLst>
          </p:cNvPr>
          <p:cNvSpPr/>
          <p:nvPr/>
        </p:nvSpPr>
        <p:spPr bwMode="white">
          <a:xfrm>
            <a:off x="881904" y="3812477"/>
            <a:ext cx="333333" cy="10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D3802F-048D-8DCB-DCD2-6D90D3018F98}"/>
              </a:ext>
            </a:extLst>
          </p:cNvPr>
          <p:cNvSpPr/>
          <p:nvPr/>
        </p:nvSpPr>
        <p:spPr bwMode="white">
          <a:xfrm>
            <a:off x="881904" y="5690243"/>
            <a:ext cx="333333" cy="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16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36E56-75FD-8878-15DB-371FADB22D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3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582550-8FA5-C334-1C07-A06D1F31C093}"/>
              </a:ext>
            </a:extLst>
          </p:cNvPr>
          <p:cNvSpPr/>
          <p:nvPr/>
        </p:nvSpPr>
        <p:spPr bwMode="white">
          <a:xfrm>
            <a:off x="1939047" y="2068545"/>
            <a:ext cx="361904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E3700B-5B18-CB41-C055-C0FA6F2564A0}"/>
              </a:ext>
            </a:extLst>
          </p:cNvPr>
          <p:cNvSpPr/>
          <p:nvPr/>
        </p:nvSpPr>
        <p:spPr bwMode="white">
          <a:xfrm>
            <a:off x="1958095" y="3451145"/>
            <a:ext cx="323809" cy="33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21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53552-2A48-67DB-F937-D1D13859F1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D2589F-0AAE-437F-BC29-C349E60D313C}"/>
              </a:ext>
            </a:extLst>
          </p:cNvPr>
          <p:cNvSpPr/>
          <p:nvPr/>
        </p:nvSpPr>
        <p:spPr bwMode="white">
          <a:xfrm>
            <a:off x="1224761" y="1038802"/>
            <a:ext cx="31428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C3D33F-5F76-1E70-F50E-7932B5406AC7}"/>
              </a:ext>
            </a:extLst>
          </p:cNvPr>
          <p:cNvSpPr/>
          <p:nvPr/>
        </p:nvSpPr>
        <p:spPr bwMode="white">
          <a:xfrm>
            <a:off x="1234285" y="4226220"/>
            <a:ext cx="295238" cy="32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5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43BA1-5A8D-60AD-9571-9D590F482D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65" y="1164733"/>
            <a:ext cx="9908069" cy="3756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A1DF97-7A63-58AD-A421-D241E41BA23A}"/>
              </a:ext>
            </a:extLst>
          </p:cNvPr>
          <p:cNvSpPr/>
          <p:nvPr/>
        </p:nvSpPr>
        <p:spPr bwMode="white">
          <a:xfrm>
            <a:off x="1343471" y="1770760"/>
            <a:ext cx="605099" cy="65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368CA9-B660-7F57-3DE2-1EB13AFAF52C}"/>
              </a:ext>
            </a:extLst>
          </p:cNvPr>
          <p:cNvSpPr/>
          <p:nvPr/>
        </p:nvSpPr>
        <p:spPr bwMode="white">
          <a:xfrm>
            <a:off x="1343471" y="2479140"/>
            <a:ext cx="605099" cy="56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E000E3-1C48-66D9-D496-DFDA4F1DCEC8}"/>
              </a:ext>
            </a:extLst>
          </p:cNvPr>
          <p:cNvSpPr/>
          <p:nvPr/>
        </p:nvSpPr>
        <p:spPr bwMode="white">
          <a:xfrm>
            <a:off x="1199456" y="3101317"/>
            <a:ext cx="605098" cy="43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982DD7-FF72-2FA6-962A-6F7DC314E419}"/>
              </a:ext>
            </a:extLst>
          </p:cNvPr>
          <p:cNvSpPr/>
          <p:nvPr/>
        </p:nvSpPr>
        <p:spPr bwMode="white">
          <a:xfrm>
            <a:off x="1195852" y="3657696"/>
            <a:ext cx="752718" cy="55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3D19D9-64C4-FA35-8B9D-9A54BA5DB43C}"/>
              </a:ext>
            </a:extLst>
          </p:cNvPr>
          <p:cNvSpPr/>
          <p:nvPr/>
        </p:nvSpPr>
        <p:spPr bwMode="white">
          <a:xfrm>
            <a:off x="1178196" y="4274847"/>
            <a:ext cx="752718" cy="556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ECDC0F6-06E0-462E-8D4C-49706F1C87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54"/>
          <a:stretch/>
        </p:blipFill>
        <p:spPr>
          <a:xfrm>
            <a:off x="7797447" y="1933027"/>
            <a:ext cx="3757464" cy="2866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820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86E15-DE43-E182-A581-D4AEF747DF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91C9CE-B2FD-5A6F-B63E-7D62D51ABA25}"/>
              </a:ext>
            </a:extLst>
          </p:cNvPr>
          <p:cNvSpPr/>
          <p:nvPr/>
        </p:nvSpPr>
        <p:spPr bwMode="white">
          <a:xfrm>
            <a:off x="2900952" y="4917570"/>
            <a:ext cx="314285" cy="33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90223-68AC-4CFD-C358-910C7149E2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5E17D5-6D7F-0DAB-4345-6408A6F90E18}"/>
              </a:ext>
            </a:extLst>
          </p:cNvPr>
          <p:cNvSpPr/>
          <p:nvPr/>
        </p:nvSpPr>
        <p:spPr bwMode="white">
          <a:xfrm>
            <a:off x="2167619" y="1029193"/>
            <a:ext cx="323809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E84D0A-97A8-E967-94E9-03B59D683715}"/>
              </a:ext>
            </a:extLst>
          </p:cNvPr>
          <p:cNvSpPr/>
          <p:nvPr/>
        </p:nvSpPr>
        <p:spPr bwMode="white">
          <a:xfrm>
            <a:off x="2720000" y="2935636"/>
            <a:ext cx="371428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09056F-5EE2-02F9-C74B-56C8B92D87FC}"/>
              </a:ext>
            </a:extLst>
          </p:cNvPr>
          <p:cNvSpPr/>
          <p:nvPr/>
        </p:nvSpPr>
        <p:spPr bwMode="white">
          <a:xfrm>
            <a:off x="2167619" y="4212953"/>
            <a:ext cx="266666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08B711-2201-179A-B9C5-0CA7F51B52AC}"/>
              </a:ext>
            </a:extLst>
          </p:cNvPr>
          <p:cNvSpPr/>
          <p:nvPr/>
        </p:nvSpPr>
        <p:spPr bwMode="white">
          <a:xfrm>
            <a:off x="2196190" y="4851611"/>
            <a:ext cx="295238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20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