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CF9E540-4937-425F-A1BE-9641727BB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217" y="2239372"/>
            <a:ext cx="9913565" cy="23792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87B31-E66A-1E7B-57E5-93F81242B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1955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AC4F74-8389-8A22-1B40-79758AD3F0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8496944" cy="260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E3B8DE6-01DC-42D5-B4E9-DFBD75C242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304238"/>
            <a:ext cx="8496944" cy="3309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67DFB5-565E-4D25-9FC8-C50B41B5D695}"/>
              </a:ext>
            </a:extLst>
          </p:cNvPr>
          <p:cNvSpPr/>
          <p:nvPr/>
        </p:nvSpPr>
        <p:spPr bwMode="white">
          <a:xfrm>
            <a:off x="1234344" y="3933056"/>
            <a:ext cx="6131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1E8DBE-26A7-4FD3-AEE7-D78D2A10587C}"/>
              </a:ext>
            </a:extLst>
          </p:cNvPr>
          <p:cNvSpPr/>
          <p:nvPr/>
        </p:nvSpPr>
        <p:spPr bwMode="white">
          <a:xfrm>
            <a:off x="5486210" y="3907610"/>
            <a:ext cx="464245" cy="56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286872-1501-4878-8C28-0A5362E11BF2}"/>
              </a:ext>
            </a:extLst>
          </p:cNvPr>
          <p:cNvSpPr/>
          <p:nvPr/>
        </p:nvSpPr>
        <p:spPr bwMode="white">
          <a:xfrm>
            <a:off x="1189850" y="5517232"/>
            <a:ext cx="6131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CF1B02-4870-4D73-8020-D5AF9591C793}"/>
              </a:ext>
            </a:extLst>
          </p:cNvPr>
          <p:cNvSpPr/>
          <p:nvPr/>
        </p:nvSpPr>
        <p:spPr bwMode="white">
          <a:xfrm>
            <a:off x="5487739" y="5525112"/>
            <a:ext cx="464245" cy="56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66EAB-A051-0199-DAE6-18E7F35D86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3CF1AD-B419-1FC8-0DC1-36A19304DE29}"/>
              </a:ext>
            </a:extLst>
          </p:cNvPr>
          <p:cNvSpPr/>
          <p:nvPr/>
        </p:nvSpPr>
        <p:spPr bwMode="white">
          <a:xfrm>
            <a:off x="5777142" y="2965038"/>
            <a:ext cx="885714" cy="4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0823CA-1BB5-06C9-AA42-02EFE56E5F79}"/>
              </a:ext>
            </a:extLst>
          </p:cNvPr>
          <p:cNvSpPr/>
          <p:nvPr/>
        </p:nvSpPr>
        <p:spPr bwMode="white">
          <a:xfrm>
            <a:off x="5700952" y="3861428"/>
            <a:ext cx="1076190" cy="4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DF74F73-3D87-450D-AEA7-4862E0E04A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839" y="1876366"/>
            <a:ext cx="1872208" cy="10806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C283B81-BE4A-42C5-A13F-01929C998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568745"/>
            <a:ext cx="1512168" cy="108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8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C1539-EC57-4088-22DB-8C7BC1BB03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F9D04-133E-F687-792F-8140232C671E}"/>
              </a:ext>
            </a:extLst>
          </p:cNvPr>
          <p:cNvSpPr/>
          <p:nvPr/>
        </p:nvSpPr>
        <p:spPr bwMode="white">
          <a:xfrm>
            <a:off x="1977142" y="1982309"/>
            <a:ext cx="314285" cy="3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BA77E4-02DF-5AA7-8BDC-9591026F9E94}"/>
              </a:ext>
            </a:extLst>
          </p:cNvPr>
          <p:cNvSpPr/>
          <p:nvPr/>
        </p:nvSpPr>
        <p:spPr bwMode="white">
          <a:xfrm>
            <a:off x="1948571" y="4107770"/>
            <a:ext cx="371428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59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58635-743C-9CE7-27AA-42A11289E7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67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54806-49E9-2D10-65D0-E73F0C676F81}"/>
              </a:ext>
            </a:extLst>
          </p:cNvPr>
          <p:cNvSpPr/>
          <p:nvPr/>
        </p:nvSpPr>
        <p:spPr bwMode="white">
          <a:xfrm>
            <a:off x="1281693" y="1094089"/>
            <a:ext cx="295238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680386-67CA-FDB9-C082-F27DBB1405F3}"/>
              </a:ext>
            </a:extLst>
          </p:cNvPr>
          <p:cNvSpPr/>
          <p:nvPr/>
        </p:nvSpPr>
        <p:spPr bwMode="white">
          <a:xfrm>
            <a:off x="1262646" y="2504898"/>
            <a:ext cx="323809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B656BFC-36C6-4B6A-BBD9-3658129DEA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3" y="4528962"/>
            <a:ext cx="10800000" cy="219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8A625E-7201-432A-BEB9-2CF79BAC4650}"/>
              </a:ext>
            </a:extLst>
          </p:cNvPr>
          <p:cNvSpPr/>
          <p:nvPr/>
        </p:nvSpPr>
        <p:spPr bwMode="white">
          <a:xfrm>
            <a:off x="1319926" y="4605266"/>
            <a:ext cx="29523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39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73610-2BBC-E2FC-96ED-25D16DD57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8C4F25-EEA4-5289-44BD-6181E2D5E2D9}"/>
              </a:ext>
            </a:extLst>
          </p:cNvPr>
          <p:cNvSpPr/>
          <p:nvPr/>
        </p:nvSpPr>
        <p:spPr bwMode="white">
          <a:xfrm>
            <a:off x="3548571" y="2848824"/>
            <a:ext cx="819047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B753DF-DEB3-B5C8-9EA7-9733EA8B9A22}"/>
              </a:ext>
            </a:extLst>
          </p:cNvPr>
          <p:cNvSpPr/>
          <p:nvPr/>
        </p:nvSpPr>
        <p:spPr bwMode="white">
          <a:xfrm>
            <a:off x="8320000" y="4525581"/>
            <a:ext cx="742857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9192316-D2AC-46D6-B897-EB45788C28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964"/>
          <a:stretch/>
        </p:blipFill>
        <p:spPr>
          <a:xfrm>
            <a:off x="5236028" y="2708921"/>
            <a:ext cx="1364028" cy="8640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E078645-93B8-434A-8FEF-8FF54DC4FE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964"/>
          <a:stretch/>
        </p:blipFill>
        <p:spPr>
          <a:xfrm>
            <a:off x="4518000" y="4397219"/>
            <a:ext cx="187220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02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CB744-DF84-A8F7-34BC-14DFDBF6D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79D55-A638-5BAA-42BB-016D80A943FD}"/>
              </a:ext>
            </a:extLst>
          </p:cNvPr>
          <p:cNvSpPr/>
          <p:nvPr/>
        </p:nvSpPr>
        <p:spPr bwMode="white">
          <a:xfrm>
            <a:off x="5159896" y="1973061"/>
            <a:ext cx="720080" cy="4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0C87B1-028D-3680-8EFA-CDBDCCE26512}"/>
              </a:ext>
            </a:extLst>
          </p:cNvPr>
          <p:cNvSpPr/>
          <p:nvPr/>
        </p:nvSpPr>
        <p:spPr bwMode="white">
          <a:xfrm>
            <a:off x="4577142" y="3651025"/>
            <a:ext cx="1161904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6EF8BB-A518-958F-04F9-4B70568BDEC9}"/>
              </a:ext>
            </a:extLst>
          </p:cNvPr>
          <p:cNvSpPr/>
          <p:nvPr/>
        </p:nvSpPr>
        <p:spPr bwMode="white">
          <a:xfrm>
            <a:off x="9024761" y="3651025"/>
            <a:ext cx="904761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D84AB42-370C-47CD-B957-DE4350EB97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2964"/>
          <a:stretch/>
        </p:blipFill>
        <p:spPr>
          <a:xfrm>
            <a:off x="7048800" y="1836000"/>
            <a:ext cx="158417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1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46D35-3219-7ECC-8DBF-5AAD9A7A25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8D2144-2B0F-BBC2-7153-CEBFC7415BCF}"/>
              </a:ext>
            </a:extLst>
          </p:cNvPr>
          <p:cNvSpPr/>
          <p:nvPr/>
        </p:nvSpPr>
        <p:spPr bwMode="white">
          <a:xfrm>
            <a:off x="4120000" y="3975624"/>
            <a:ext cx="304761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8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88CDB-8F63-6D90-1AFF-6B03B13C52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E9A00-636E-21CA-3649-644F123ACA99}"/>
              </a:ext>
            </a:extLst>
          </p:cNvPr>
          <p:cNvSpPr/>
          <p:nvPr/>
        </p:nvSpPr>
        <p:spPr bwMode="white">
          <a:xfrm>
            <a:off x="3205714" y="1935845"/>
            <a:ext cx="333333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3E9E3C-65D2-DA4B-4CC4-B23904CDD823}"/>
              </a:ext>
            </a:extLst>
          </p:cNvPr>
          <p:cNvSpPr/>
          <p:nvPr/>
        </p:nvSpPr>
        <p:spPr bwMode="white">
          <a:xfrm>
            <a:off x="2339047" y="2708830"/>
            <a:ext cx="380952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7AD7F3-599A-65A0-6173-8E51DD8871D1}"/>
              </a:ext>
            </a:extLst>
          </p:cNvPr>
          <p:cNvSpPr/>
          <p:nvPr/>
        </p:nvSpPr>
        <p:spPr bwMode="white">
          <a:xfrm>
            <a:off x="2339047" y="5018242"/>
            <a:ext cx="323809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89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