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6" d="100"/>
          <a:sy n="96" d="100"/>
        </p:scale>
        <p:origin x="9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7B494A4-17A5-430A-BE55-BB1E0D85D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2847975"/>
            <a:ext cx="7553325" cy="1162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ECE495-4AC7-02AD-D257-AC0663DC58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3205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B7B108-2886-4DC0-F565-D85C614870D7}"/>
              </a:ext>
            </a:extLst>
          </p:cNvPr>
          <p:cNvSpPr/>
          <p:nvPr/>
        </p:nvSpPr>
        <p:spPr bwMode="white">
          <a:xfrm>
            <a:off x="1543619" y="1375315"/>
            <a:ext cx="276190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82174C-A2EF-7A20-B743-C99DD637AAFF}"/>
              </a:ext>
            </a:extLst>
          </p:cNvPr>
          <p:cNvSpPr/>
          <p:nvPr/>
        </p:nvSpPr>
        <p:spPr bwMode="white">
          <a:xfrm>
            <a:off x="1572190" y="2272150"/>
            <a:ext cx="228571" cy="2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3DD2D9-7010-7869-50DF-EA8410D77A30}"/>
              </a:ext>
            </a:extLst>
          </p:cNvPr>
          <p:cNvSpPr/>
          <p:nvPr/>
        </p:nvSpPr>
        <p:spPr bwMode="white">
          <a:xfrm>
            <a:off x="1543619" y="3168985"/>
            <a:ext cx="276190" cy="22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C9E8195-B02D-4DF1-806D-BDE357BA89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464" y="4030137"/>
            <a:ext cx="10800000" cy="270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84DAB1-5A73-4A64-8C8F-649F10A48FB9}"/>
              </a:ext>
            </a:extLst>
          </p:cNvPr>
          <p:cNvSpPr/>
          <p:nvPr/>
        </p:nvSpPr>
        <p:spPr bwMode="white">
          <a:xfrm>
            <a:off x="1561749" y="4125512"/>
            <a:ext cx="285714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D24CEA-F500-4D75-BD06-B5221E408DBE}"/>
              </a:ext>
            </a:extLst>
          </p:cNvPr>
          <p:cNvSpPr/>
          <p:nvPr/>
        </p:nvSpPr>
        <p:spPr bwMode="white">
          <a:xfrm>
            <a:off x="1590321" y="5022044"/>
            <a:ext cx="228571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721C5A-E6B6-45C0-9977-A7D16C4DF288}"/>
              </a:ext>
            </a:extLst>
          </p:cNvPr>
          <p:cNvSpPr/>
          <p:nvPr/>
        </p:nvSpPr>
        <p:spPr bwMode="white">
          <a:xfrm>
            <a:off x="1590321" y="5918575"/>
            <a:ext cx="228571" cy="228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328DA-7597-9BEC-84B9-372BEAD4A9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A775EF-5F4B-F8EF-80B0-A2669C7C3EF4}"/>
              </a:ext>
            </a:extLst>
          </p:cNvPr>
          <p:cNvSpPr/>
          <p:nvPr/>
        </p:nvSpPr>
        <p:spPr bwMode="white">
          <a:xfrm>
            <a:off x="2072380" y="4121605"/>
            <a:ext cx="247619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D3CD2D-9300-4536-D67F-CB2F4DF52EDF}"/>
              </a:ext>
            </a:extLst>
          </p:cNvPr>
          <p:cNvSpPr/>
          <p:nvPr/>
        </p:nvSpPr>
        <p:spPr bwMode="white">
          <a:xfrm>
            <a:off x="4015238" y="4121605"/>
            <a:ext cx="219047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253047-C7C3-F9A8-7F79-AD3979B72D56}"/>
              </a:ext>
            </a:extLst>
          </p:cNvPr>
          <p:cNvSpPr/>
          <p:nvPr/>
        </p:nvSpPr>
        <p:spPr bwMode="white">
          <a:xfrm>
            <a:off x="5910476" y="4121605"/>
            <a:ext cx="285714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96CDDE-3375-344C-65F5-8210A2B9A159}"/>
              </a:ext>
            </a:extLst>
          </p:cNvPr>
          <p:cNvSpPr/>
          <p:nvPr/>
        </p:nvSpPr>
        <p:spPr bwMode="white">
          <a:xfrm>
            <a:off x="7872380" y="4121605"/>
            <a:ext cx="247619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8B4B86-C6CB-5FDA-AB1B-A9174B084AC5}"/>
              </a:ext>
            </a:extLst>
          </p:cNvPr>
          <p:cNvSpPr/>
          <p:nvPr/>
        </p:nvSpPr>
        <p:spPr bwMode="white">
          <a:xfrm>
            <a:off x="9805714" y="4121605"/>
            <a:ext cx="228571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538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9189B4-3C77-A32F-1639-C69CF0B962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370348-270B-45B9-E8DF-165B34E87643}"/>
              </a:ext>
            </a:extLst>
          </p:cNvPr>
          <p:cNvSpPr/>
          <p:nvPr/>
        </p:nvSpPr>
        <p:spPr bwMode="white">
          <a:xfrm>
            <a:off x="1596190" y="1581797"/>
            <a:ext cx="228571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7BC6C1-4510-9F89-6F3B-DBFCE7E14AF5}"/>
              </a:ext>
            </a:extLst>
          </p:cNvPr>
          <p:cNvSpPr/>
          <p:nvPr/>
        </p:nvSpPr>
        <p:spPr bwMode="white">
          <a:xfrm>
            <a:off x="1567619" y="2477437"/>
            <a:ext cx="276190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EDF356-1D32-A5F2-7BCC-2B9137364F41}"/>
              </a:ext>
            </a:extLst>
          </p:cNvPr>
          <p:cNvSpPr/>
          <p:nvPr/>
        </p:nvSpPr>
        <p:spPr bwMode="white">
          <a:xfrm>
            <a:off x="1596190" y="3373078"/>
            <a:ext cx="228571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FDD645B-EC50-4F8B-A47B-4389DDC252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135325"/>
            <a:ext cx="10800000" cy="1849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AB1FCD-E425-40A1-9891-8F89AAAD0467}"/>
              </a:ext>
            </a:extLst>
          </p:cNvPr>
          <p:cNvSpPr/>
          <p:nvPr/>
        </p:nvSpPr>
        <p:spPr bwMode="white">
          <a:xfrm>
            <a:off x="1604797" y="4259257"/>
            <a:ext cx="247619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31627C-B48E-403C-9761-3ED7B9713569}"/>
              </a:ext>
            </a:extLst>
          </p:cNvPr>
          <p:cNvSpPr/>
          <p:nvPr/>
        </p:nvSpPr>
        <p:spPr bwMode="white">
          <a:xfrm>
            <a:off x="1604797" y="5155380"/>
            <a:ext cx="247619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86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03F3CD-67DF-30E1-7C96-FEA82F4E99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2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366315-D773-81D1-A694-6488D2E7E913}"/>
              </a:ext>
            </a:extLst>
          </p:cNvPr>
          <p:cNvSpPr/>
          <p:nvPr/>
        </p:nvSpPr>
        <p:spPr bwMode="white">
          <a:xfrm>
            <a:off x="4110476" y="2556149"/>
            <a:ext cx="580952" cy="30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00B09A-2B45-3C7D-6A74-6E611AC5AB88}"/>
              </a:ext>
            </a:extLst>
          </p:cNvPr>
          <p:cNvSpPr/>
          <p:nvPr/>
        </p:nvSpPr>
        <p:spPr bwMode="white">
          <a:xfrm>
            <a:off x="5034285" y="3586801"/>
            <a:ext cx="638095" cy="30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44CDB0D-2B73-4292-A0F1-C1C7940C35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0000" y="2276790"/>
            <a:ext cx="1709787" cy="86409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CDAD909-92B1-41C5-97C2-CC096F46DD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068"/>
          <a:stretch/>
        </p:blipFill>
        <p:spPr>
          <a:xfrm>
            <a:off x="3143672" y="3429000"/>
            <a:ext cx="1547756" cy="74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2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BE868C-134D-5437-A49C-E7942944A3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8BB8B4-CAE4-64B4-5FD9-0ADFAC4F33D7}"/>
              </a:ext>
            </a:extLst>
          </p:cNvPr>
          <p:cNvSpPr/>
          <p:nvPr/>
        </p:nvSpPr>
        <p:spPr bwMode="white">
          <a:xfrm>
            <a:off x="3139047" y="2566645"/>
            <a:ext cx="476190" cy="30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5A2F6C-4FD0-4F1E-47DF-9CFFA136F113}"/>
              </a:ext>
            </a:extLst>
          </p:cNvPr>
          <p:cNvSpPr/>
          <p:nvPr/>
        </p:nvSpPr>
        <p:spPr bwMode="white">
          <a:xfrm>
            <a:off x="4253333" y="2566645"/>
            <a:ext cx="476190" cy="30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B94E95-A27C-6FE8-C9C5-4B7A0B426E7E}"/>
              </a:ext>
            </a:extLst>
          </p:cNvPr>
          <p:cNvSpPr/>
          <p:nvPr/>
        </p:nvSpPr>
        <p:spPr bwMode="white">
          <a:xfrm>
            <a:off x="4939047" y="3597913"/>
            <a:ext cx="647619" cy="30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8B7666-2E59-14A7-0D59-42BDC6DFFD42}"/>
              </a:ext>
            </a:extLst>
          </p:cNvPr>
          <p:cNvSpPr/>
          <p:nvPr/>
        </p:nvSpPr>
        <p:spPr bwMode="white">
          <a:xfrm>
            <a:off x="7539047" y="3597913"/>
            <a:ext cx="523809" cy="30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F017CDE-3D08-47D5-AB65-6F047EFA39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279" b="16667"/>
          <a:stretch/>
        </p:blipFill>
        <p:spPr>
          <a:xfrm>
            <a:off x="1986920" y="1392144"/>
            <a:ext cx="1152127" cy="59669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5FC9A69-6C47-411C-AA1C-870C4DCE42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662" y="1268760"/>
            <a:ext cx="1506178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45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7A51BD-BB31-07F6-2308-0965B3918E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8DDD50-D4BF-630F-DA74-AB3FD446C917}"/>
              </a:ext>
            </a:extLst>
          </p:cNvPr>
          <p:cNvSpPr/>
          <p:nvPr/>
        </p:nvSpPr>
        <p:spPr bwMode="white">
          <a:xfrm>
            <a:off x="3015238" y="1486296"/>
            <a:ext cx="1685714" cy="29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4F24C2-295D-E779-E4E9-6FEB9A1A3CB1}"/>
              </a:ext>
            </a:extLst>
          </p:cNvPr>
          <p:cNvSpPr/>
          <p:nvPr/>
        </p:nvSpPr>
        <p:spPr bwMode="white">
          <a:xfrm>
            <a:off x="3872380" y="1943448"/>
            <a:ext cx="1980952" cy="28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F11D61-52A2-FC92-0871-2BD967D277B9}"/>
              </a:ext>
            </a:extLst>
          </p:cNvPr>
          <p:cNvSpPr/>
          <p:nvPr/>
        </p:nvSpPr>
        <p:spPr bwMode="white">
          <a:xfrm>
            <a:off x="4415238" y="2391076"/>
            <a:ext cx="2295238" cy="28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A6A922-3DC3-577D-B37E-258BA564EBE1}"/>
              </a:ext>
            </a:extLst>
          </p:cNvPr>
          <p:cNvSpPr/>
          <p:nvPr/>
        </p:nvSpPr>
        <p:spPr bwMode="white">
          <a:xfrm>
            <a:off x="4339047" y="2838704"/>
            <a:ext cx="3171428" cy="29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C9A233-68D9-ADA2-756C-B9E20590F29D}"/>
              </a:ext>
            </a:extLst>
          </p:cNvPr>
          <p:cNvSpPr/>
          <p:nvPr/>
        </p:nvSpPr>
        <p:spPr bwMode="white">
          <a:xfrm>
            <a:off x="4424761" y="3295856"/>
            <a:ext cx="2885714" cy="28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60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9261D-E0B9-98FC-4AA9-DD97E2444E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E12D31-8C86-1874-5050-829DB9D9B7F1}"/>
              </a:ext>
            </a:extLst>
          </p:cNvPr>
          <p:cNvSpPr/>
          <p:nvPr/>
        </p:nvSpPr>
        <p:spPr bwMode="white">
          <a:xfrm>
            <a:off x="1577142" y="2040382"/>
            <a:ext cx="247619" cy="22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810C21-D99F-568B-C7BB-B604A3B7E0EA}"/>
              </a:ext>
            </a:extLst>
          </p:cNvPr>
          <p:cNvSpPr/>
          <p:nvPr/>
        </p:nvSpPr>
        <p:spPr bwMode="white">
          <a:xfrm>
            <a:off x="1605714" y="3328165"/>
            <a:ext cx="200000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08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4FBF95-7265-809A-3334-5BEF8E9DF1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C90856-A2C7-9AAF-FF50-71E7148A4A6A}"/>
              </a:ext>
            </a:extLst>
          </p:cNvPr>
          <p:cNvSpPr/>
          <p:nvPr/>
        </p:nvSpPr>
        <p:spPr bwMode="white">
          <a:xfrm>
            <a:off x="1053333" y="1477757"/>
            <a:ext cx="247619" cy="2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ADEDCF-F060-0ED7-DA95-531C9487B4B9}"/>
              </a:ext>
            </a:extLst>
          </p:cNvPr>
          <p:cNvSpPr/>
          <p:nvPr/>
        </p:nvSpPr>
        <p:spPr bwMode="white">
          <a:xfrm>
            <a:off x="1053333" y="2775551"/>
            <a:ext cx="247619" cy="2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5C1219-CCBA-7675-6D99-17A0ED96C4CA}"/>
              </a:ext>
            </a:extLst>
          </p:cNvPr>
          <p:cNvSpPr/>
          <p:nvPr/>
        </p:nvSpPr>
        <p:spPr bwMode="white">
          <a:xfrm>
            <a:off x="1081904" y="4073345"/>
            <a:ext cx="200000" cy="229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10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2023-08-16T05:46:13Z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