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594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0F79199B-3F52-45F6-B8B0-0C2071C935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2568" y="2212518"/>
            <a:ext cx="8046864" cy="243296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5FDCCA-79D6-6D39-1E5C-F73EB5502D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6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09CADF3-C30F-1081-697E-85E27B9DE65B}"/>
              </a:ext>
            </a:extLst>
          </p:cNvPr>
          <p:cNvSpPr/>
          <p:nvPr/>
        </p:nvSpPr>
        <p:spPr bwMode="white">
          <a:xfrm>
            <a:off x="5329523" y="4471646"/>
            <a:ext cx="476190" cy="219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663E6826-3622-4FC7-8C01-1F4B4647D8A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6858" b="13919"/>
          <a:stretch/>
        </p:blipFill>
        <p:spPr>
          <a:xfrm>
            <a:off x="4871864" y="4941167"/>
            <a:ext cx="2088232" cy="836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5971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687032-4A41-F0E1-123B-FC781B7899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80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E30247-501B-8128-2533-FBF3645C99FB}"/>
              </a:ext>
            </a:extLst>
          </p:cNvPr>
          <p:cNvSpPr/>
          <p:nvPr/>
        </p:nvSpPr>
        <p:spPr bwMode="white">
          <a:xfrm>
            <a:off x="5900952" y="1067358"/>
            <a:ext cx="647619" cy="429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02602D33-9BDB-4D2C-87FF-48F820FDB37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6858" b="13919"/>
          <a:stretch/>
        </p:blipFill>
        <p:spPr>
          <a:xfrm>
            <a:off x="4871864" y="1700808"/>
            <a:ext cx="1815228" cy="836887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2AAC660F-B4F7-49E5-A60C-CC4F9DDA35D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6858" b="13919"/>
          <a:stretch/>
        </p:blipFill>
        <p:spPr>
          <a:xfrm>
            <a:off x="4136529" y="3789040"/>
            <a:ext cx="1764423" cy="836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058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F85ADA-8807-346F-1F88-49BE415A38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98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22D2E5F-0B92-B6F3-15B4-C3E6560854FB}"/>
              </a:ext>
            </a:extLst>
          </p:cNvPr>
          <p:cNvSpPr/>
          <p:nvPr/>
        </p:nvSpPr>
        <p:spPr bwMode="white">
          <a:xfrm>
            <a:off x="2005714" y="5355669"/>
            <a:ext cx="323809" cy="33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922AD58-36CC-F342-AC08-FC0FA9851B90}"/>
              </a:ext>
            </a:extLst>
          </p:cNvPr>
          <p:cNvSpPr/>
          <p:nvPr/>
        </p:nvSpPr>
        <p:spPr bwMode="white">
          <a:xfrm>
            <a:off x="7453333" y="5355669"/>
            <a:ext cx="323809" cy="33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E83583-772A-0B0F-5ED4-947B6A3FB4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178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8018D8-908B-520A-30DA-9B66EE2E84FB}"/>
              </a:ext>
            </a:extLst>
          </p:cNvPr>
          <p:cNvSpPr/>
          <p:nvPr/>
        </p:nvSpPr>
        <p:spPr bwMode="white">
          <a:xfrm>
            <a:off x="1234285" y="1994559"/>
            <a:ext cx="295238" cy="324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7AD15E2-02F1-EF08-F3D0-B558F65EA839}"/>
              </a:ext>
            </a:extLst>
          </p:cNvPr>
          <p:cNvSpPr/>
          <p:nvPr/>
        </p:nvSpPr>
        <p:spPr bwMode="white">
          <a:xfrm>
            <a:off x="6643809" y="1994559"/>
            <a:ext cx="361904" cy="324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1423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93A8F5-425B-B665-0280-C54F75113D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69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223435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C6279C-EAED-B322-AE1D-F8C50EAFA86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0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1C6251-2517-F73F-3D3B-4A435A03F0ED}"/>
              </a:ext>
            </a:extLst>
          </p:cNvPr>
          <p:cNvSpPr/>
          <p:nvPr/>
        </p:nvSpPr>
        <p:spPr bwMode="white">
          <a:xfrm>
            <a:off x="3729523" y="1457963"/>
            <a:ext cx="323809" cy="333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FC7B8B2-1BB7-2DBC-1F4F-ADC8C0B4D981}"/>
              </a:ext>
            </a:extLst>
          </p:cNvPr>
          <p:cNvSpPr/>
          <p:nvPr/>
        </p:nvSpPr>
        <p:spPr bwMode="white">
          <a:xfrm>
            <a:off x="3615238" y="2620463"/>
            <a:ext cx="323809" cy="323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F6C5F23-4D91-A9E6-0724-579D0458CC7C}"/>
              </a:ext>
            </a:extLst>
          </p:cNvPr>
          <p:cNvSpPr/>
          <p:nvPr/>
        </p:nvSpPr>
        <p:spPr bwMode="white">
          <a:xfrm>
            <a:off x="7158095" y="3763905"/>
            <a:ext cx="295238" cy="323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0A82402-C8F6-257B-4808-C3CFDB89CDC1}"/>
              </a:ext>
            </a:extLst>
          </p:cNvPr>
          <p:cNvSpPr/>
          <p:nvPr/>
        </p:nvSpPr>
        <p:spPr bwMode="white">
          <a:xfrm>
            <a:off x="5862857" y="4926405"/>
            <a:ext cx="371428" cy="323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7377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5FB783-D0C1-14FA-4FBF-72433F69099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399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C95E12B-0EF9-8B6E-2AA7-819A407B0A14}"/>
              </a:ext>
            </a:extLst>
          </p:cNvPr>
          <p:cNvSpPr/>
          <p:nvPr/>
        </p:nvSpPr>
        <p:spPr bwMode="white">
          <a:xfrm>
            <a:off x="1948571" y="2106199"/>
            <a:ext cx="371428" cy="324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0231C6C0-C20E-477A-B901-51E7C505194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56"/>
          <a:stretch/>
        </p:blipFill>
        <p:spPr>
          <a:xfrm>
            <a:off x="1487488" y="3446042"/>
            <a:ext cx="10297144" cy="25773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A0AEA12-8EC2-4DF9-9C98-0724286CAA38}"/>
              </a:ext>
            </a:extLst>
          </p:cNvPr>
          <p:cNvSpPr/>
          <p:nvPr/>
        </p:nvSpPr>
        <p:spPr bwMode="white">
          <a:xfrm>
            <a:off x="1973202" y="3579684"/>
            <a:ext cx="323809" cy="334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CA3E928-794D-4F6D-AFE9-FF8008FE50DA}"/>
              </a:ext>
            </a:extLst>
          </p:cNvPr>
          <p:cNvSpPr/>
          <p:nvPr/>
        </p:nvSpPr>
        <p:spPr bwMode="white">
          <a:xfrm>
            <a:off x="1973202" y="4849291"/>
            <a:ext cx="323809" cy="334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2680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AA8EBA-8DAA-B95A-685C-FC7DEDE30F2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16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04A17A-3E85-9BA3-DC0A-CC3CEF4AD30A}"/>
              </a:ext>
            </a:extLst>
          </p:cNvPr>
          <p:cNvSpPr/>
          <p:nvPr/>
        </p:nvSpPr>
        <p:spPr bwMode="white">
          <a:xfrm>
            <a:off x="1224761" y="1076780"/>
            <a:ext cx="295238" cy="323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DE2A8BE-A6BF-0A2C-39DB-08EBE17AB4BF}"/>
              </a:ext>
            </a:extLst>
          </p:cNvPr>
          <p:cNvSpPr/>
          <p:nvPr/>
        </p:nvSpPr>
        <p:spPr bwMode="white">
          <a:xfrm>
            <a:off x="1186666" y="2972360"/>
            <a:ext cx="361904" cy="323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2957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AD81E3-F5CA-5A99-C8D8-63542FC84C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4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4845E48-853F-9B53-3B51-3DCD3D212347}"/>
              </a:ext>
            </a:extLst>
          </p:cNvPr>
          <p:cNvSpPr/>
          <p:nvPr/>
        </p:nvSpPr>
        <p:spPr bwMode="white">
          <a:xfrm>
            <a:off x="1929523" y="1878540"/>
            <a:ext cx="361904" cy="314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DE52646-2BD0-B2C1-54A4-EE8B826A12BE}"/>
              </a:ext>
            </a:extLst>
          </p:cNvPr>
          <p:cNvSpPr/>
          <p:nvPr/>
        </p:nvSpPr>
        <p:spPr bwMode="white">
          <a:xfrm>
            <a:off x="1977142" y="3777504"/>
            <a:ext cx="285714" cy="324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5178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75B163-50A3-85C5-F23E-8FF1AC8386E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69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9D4F10-D0D8-A56A-CCB7-FE174D3E3076}"/>
              </a:ext>
            </a:extLst>
          </p:cNvPr>
          <p:cNvSpPr/>
          <p:nvPr/>
        </p:nvSpPr>
        <p:spPr bwMode="white">
          <a:xfrm>
            <a:off x="1186666" y="1172112"/>
            <a:ext cx="371428" cy="314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955FD42-CB5D-92C5-8E2D-B539FDED57EC}"/>
              </a:ext>
            </a:extLst>
          </p:cNvPr>
          <p:cNvSpPr/>
          <p:nvPr/>
        </p:nvSpPr>
        <p:spPr bwMode="white">
          <a:xfrm>
            <a:off x="1186666" y="3068418"/>
            <a:ext cx="371428" cy="323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5600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2023-08-16T05:04:37Z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