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594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67A9693C-81E5-492F-8755-901EA8FEEE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2492896"/>
            <a:ext cx="10262451" cy="77251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F1A91BA9-E026-4B8E-870B-E6FAE1DD51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3572" y="3645024"/>
            <a:ext cx="7704856" cy="73761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8FD755-E476-2DD3-5D76-C2FB693A45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764704"/>
            <a:ext cx="104032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BD35613-6930-CDF1-9A5F-198935002ED5}"/>
              </a:ext>
            </a:extLst>
          </p:cNvPr>
          <p:cNvSpPr/>
          <p:nvPr/>
        </p:nvSpPr>
        <p:spPr bwMode="white">
          <a:xfrm>
            <a:off x="3565464" y="2850062"/>
            <a:ext cx="871525" cy="385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ADF5480-2CC6-797D-C4A8-ED8AA8399C77}"/>
              </a:ext>
            </a:extLst>
          </p:cNvPr>
          <p:cNvSpPr/>
          <p:nvPr/>
        </p:nvSpPr>
        <p:spPr bwMode="white">
          <a:xfrm>
            <a:off x="4088379" y="4411785"/>
            <a:ext cx="1678833" cy="385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8956951-B5BF-ADB6-1911-0701B47E7129}"/>
              </a:ext>
            </a:extLst>
          </p:cNvPr>
          <p:cNvSpPr/>
          <p:nvPr/>
        </p:nvSpPr>
        <p:spPr bwMode="white">
          <a:xfrm>
            <a:off x="3648029" y="5183459"/>
            <a:ext cx="1715529" cy="413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D515872-B818-DA45-CF4E-DDEE03467311}"/>
              </a:ext>
            </a:extLst>
          </p:cNvPr>
          <p:cNvSpPr/>
          <p:nvPr/>
        </p:nvSpPr>
        <p:spPr bwMode="white">
          <a:xfrm>
            <a:off x="6069954" y="5964321"/>
            <a:ext cx="3972321" cy="395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6411425D-E3B8-4DE9-9BC2-447BE067BF1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7776" b="9065"/>
          <a:stretch/>
        </p:blipFill>
        <p:spPr>
          <a:xfrm>
            <a:off x="3215680" y="3483938"/>
            <a:ext cx="2854274" cy="7716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4F6D31-C222-C9A7-493B-8EC3D8FED2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9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CE33717-7906-38A9-57B3-BD30096FA288}"/>
              </a:ext>
            </a:extLst>
          </p:cNvPr>
          <p:cNvSpPr/>
          <p:nvPr/>
        </p:nvSpPr>
        <p:spPr bwMode="white">
          <a:xfrm>
            <a:off x="1977142" y="4192868"/>
            <a:ext cx="323809" cy="333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2A626F5-E220-322E-BA01-45D751E19482}"/>
              </a:ext>
            </a:extLst>
          </p:cNvPr>
          <p:cNvSpPr/>
          <p:nvPr/>
        </p:nvSpPr>
        <p:spPr bwMode="white">
          <a:xfrm>
            <a:off x="7453333" y="4192868"/>
            <a:ext cx="276190" cy="323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D414BE3-748B-F212-649B-4FC44DCB37B9}"/>
              </a:ext>
            </a:extLst>
          </p:cNvPr>
          <p:cNvSpPr/>
          <p:nvPr/>
        </p:nvSpPr>
        <p:spPr bwMode="white">
          <a:xfrm>
            <a:off x="1996190" y="4926616"/>
            <a:ext cx="295238" cy="323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3DF5AAA-741F-FF0D-15DE-AD5D37B4B2FA}"/>
              </a:ext>
            </a:extLst>
          </p:cNvPr>
          <p:cNvSpPr/>
          <p:nvPr/>
        </p:nvSpPr>
        <p:spPr bwMode="white">
          <a:xfrm>
            <a:off x="7434285" y="4926616"/>
            <a:ext cx="323809" cy="323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E41A73F-92E0-E26D-3314-6FD7595EF34C}"/>
              </a:ext>
            </a:extLst>
          </p:cNvPr>
          <p:cNvSpPr/>
          <p:nvPr/>
        </p:nvSpPr>
        <p:spPr bwMode="white">
          <a:xfrm>
            <a:off x="1948571" y="5650835"/>
            <a:ext cx="371428" cy="323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248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1BD8D2-8E6D-E371-4CDE-D4C8BAC952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810" y="908720"/>
            <a:ext cx="106603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87A05F05-EAF4-44F1-AE0D-1005B797CB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4653136"/>
            <a:ext cx="9217024" cy="897711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EF46B824-DE57-46DB-A3E4-9DF5E2C956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5771009"/>
            <a:ext cx="9217024" cy="897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863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7C643D-67D0-4D18-DD81-A4F28D33B2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77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31D5A9A0-AC83-4CD2-A32B-152D395FF9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1844824"/>
            <a:ext cx="9217024" cy="897711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57CDBAE4-F92A-413F-A09E-8947D57E0E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2967360"/>
            <a:ext cx="9217024" cy="897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0643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5DCA6A-5AD5-DAEE-5A92-7C5034DB42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22A0562-C726-7114-552B-D9FBAF81F9EF}"/>
              </a:ext>
            </a:extLst>
          </p:cNvPr>
          <p:cNvSpPr/>
          <p:nvPr/>
        </p:nvSpPr>
        <p:spPr bwMode="white">
          <a:xfrm>
            <a:off x="1977142" y="1962504"/>
            <a:ext cx="323809" cy="342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F24057E-B38E-4B71-1281-C4E05BABD8EA}"/>
              </a:ext>
            </a:extLst>
          </p:cNvPr>
          <p:cNvSpPr/>
          <p:nvPr/>
        </p:nvSpPr>
        <p:spPr bwMode="white">
          <a:xfrm>
            <a:off x="1996190" y="4124471"/>
            <a:ext cx="295238" cy="323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7048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09851E-19C4-C3B8-3764-D17CD0F6CD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778BD0-7022-2FF0-8093-5F4B055D7EF1}"/>
              </a:ext>
            </a:extLst>
          </p:cNvPr>
          <p:cNvSpPr/>
          <p:nvPr/>
        </p:nvSpPr>
        <p:spPr bwMode="white">
          <a:xfrm>
            <a:off x="1196190" y="1181670"/>
            <a:ext cx="371428" cy="32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E60ECAC-74A2-8EC3-33CF-2F022756F7B6}"/>
              </a:ext>
            </a:extLst>
          </p:cNvPr>
          <p:cNvSpPr/>
          <p:nvPr/>
        </p:nvSpPr>
        <p:spPr bwMode="white">
          <a:xfrm>
            <a:off x="1215238" y="2620771"/>
            <a:ext cx="323809" cy="333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4871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DE79FC-6DE1-6A6D-3F8F-F497B9F74B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9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DFC4DCF-9A79-05A0-3530-61D1E0EB177F}"/>
              </a:ext>
            </a:extLst>
          </p:cNvPr>
          <p:cNvSpPr/>
          <p:nvPr/>
        </p:nvSpPr>
        <p:spPr bwMode="white">
          <a:xfrm>
            <a:off x="3529523" y="4566804"/>
            <a:ext cx="266666" cy="324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E056098C-11A3-4086-BD4A-CDF8BAAA0E6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554"/>
          <a:stretch/>
        </p:blipFill>
        <p:spPr>
          <a:xfrm>
            <a:off x="4991872" y="1642154"/>
            <a:ext cx="6528128" cy="420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35643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B4EB3F-2E28-282D-45F8-83AD3EFB7F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8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9F8952-0313-5DBE-86EA-B0F06979B3CD}"/>
              </a:ext>
            </a:extLst>
          </p:cNvPr>
          <p:cNvSpPr/>
          <p:nvPr/>
        </p:nvSpPr>
        <p:spPr bwMode="white">
          <a:xfrm>
            <a:off x="2767619" y="1172013"/>
            <a:ext cx="295238" cy="323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495899-61E4-7CDC-8D0F-3349A95DD142}"/>
              </a:ext>
            </a:extLst>
          </p:cNvPr>
          <p:cNvSpPr/>
          <p:nvPr/>
        </p:nvSpPr>
        <p:spPr bwMode="white">
          <a:xfrm>
            <a:off x="2777142" y="1886349"/>
            <a:ext cx="314285" cy="333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9CBDE33-63DC-95F0-3BCE-EF46946731CA}"/>
              </a:ext>
            </a:extLst>
          </p:cNvPr>
          <p:cNvSpPr/>
          <p:nvPr/>
        </p:nvSpPr>
        <p:spPr bwMode="white">
          <a:xfrm>
            <a:off x="2739047" y="4048405"/>
            <a:ext cx="371428" cy="323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C687079-6D1F-670A-DB2B-5BCCFF22072B}"/>
              </a:ext>
            </a:extLst>
          </p:cNvPr>
          <p:cNvSpPr/>
          <p:nvPr/>
        </p:nvSpPr>
        <p:spPr bwMode="white">
          <a:xfrm>
            <a:off x="5567619" y="5486601"/>
            <a:ext cx="323809" cy="323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2212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2023-08-16T04:34:36Z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