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02" r:id="rId2"/>
    <p:sldId id="324" r:id="rId3"/>
    <p:sldId id="333" r:id="rId4"/>
    <p:sldId id="332" r:id="rId5"/>
    <p:sldId id="331" r:id="rId6"/>
    <p:sldId id="328" r:id="rId7"/>
    <p:sldId id="326" r:id="rId8"/>
    <p:sldId id="325" r:id="rId9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90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19E0EC-78B5-4913-B20D-B25C73002046}" type="datetimeFigureOut">
              <a:rPr lang="zh-CN" altLang="en-US" smtClean="0"/>
              <a:t>2023/8/16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75EDD2-5F85-4150-82B7-8C60E466A3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351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75EDD2-5F85-4150-82B7-8C60E466A35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8784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5FE6D74-9859-42BB-9FFA-AA7C910A25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2952750"/>
            <a:ext cx="918210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C7E0C4-2354-E47B-D945-66A123AB99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9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E27E3F-EC83-C52D-2A14-EC0EA701C294}"/>
              </a:ext>
            </a:extLst>
          </p:cNvPr>
          <p:cNvSpPr/>
          <p:nvPr/>
        </p:nvSpPr>
        <p:spPr bwMode="white">
          <a:xfrm>
            <a:off x="1815238" y="4856801"/>
            <a:ext cx="219047" cy="229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CC094E-2F88-CA0D-58C4-56CE60E3F74A}"/>
              </a:ext>
            </a:extLst>
          </p:cNvPr>
          <p:cNvSpPr/>
          <p:nvPr/>
        </p:nvSpPr>
        <p:spPr bwMode="white">
          <a:xfrm>
            <a:off x="3853333" y="4856801"/>
            <a:ext cx="161904" cy="229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E2D641-7298-1EC6-59FE-BD4024A579E6}"/>
              </a:ext>
            </a:extLst>
          </p:cNvPr>
          <p:cNvSpPr/>
          <p:nvPr/>
        </p:nvSpPr>
        <p:spPr bwMode="white">
          <a:xfrm>
            <a:off x="5853333" y="4856801"/>
            <a:ext cx="209523" cy="229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2AE8474-AEA5-51B4-8786-ED9303683D18}"/>
              </a:ext>
            </a:extLst>
          </p:cNvPr>
          <p:cNvSpPr/>
          <p:nvPr/>
        </p:nvSpPr>
        <p:spPr bwMode="white">
          <a:xfrm>
            <a:off x="7872380" y="4856801"/>
            <a:ext cx="219047" cy="229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CF553C6-EE02-DE85-CAE3-B0436FC253BF}"/>
              </a:ext>
            </a:extLst>
          </p:cNvPr>
          <p:cNvSpPr/>
          <p:nvPr/>
        </p:nvSpPr>
        <p:spPr bwMode="white">
          <a:xfrm>
            <a:off x="9891428" y="4856801"/>
            <a:ext cx="219047" cy="229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C19FF0-413F-8504-BF95-D9A8151BA7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5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66E96D-9F03-EA9F-115E-594F5D4CCD09}"/>
              </a:ext>
            </a:extLst>
          </p:cNvPr>
          <p:cNvSpPr/>
          <p:nvPr/>
        </p:nvSpPr>
        <p:spPr bwMode="white">
          <a:xfrm>
            <a:off x="7243809" y="2553234"/>
            <a:ext cx="733333" cy="304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C710D39-051B-021D-C5C8-46D18AE6666D}"/>
              </a:ext>
            </a:extLst>
          </p:cNvPr>
          <p:cNvSpPr/>
          <p:nvPr/>
        </p:nvSpPr>
        <p:spPr bwMode="white">
          <a:xfrm>
            <a:off x="1872380" y="4248774"/>
            <a:ext cx="800000" cy="304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884E3159-D4DE-4373-896E-CB66DF12B15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4408" b="8924"/>
          <a:stretch/>
        </p:blipFill>
        <p:spPr>
          <a:xfrm>
            <a:off x="5543936" y="3068960"/>
            <a:ext cx="1776200" cy="57606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A0CAD889-59B5-45DA-98A6-7210FF86220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4408" b="8924"/>
          <a:stretch/>
        </p:blipFill>
        <p:spPr>
          <a:xfrm>
            <a:off x="1584000" y="3645024"/>
            <a:ext cx="1008112" cy="57606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DF339246-DDFE-4FD6-B31A-3C981A3558D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4408" b="8924"/>
          <a:stretch/>
        </p:blipFill>
        <p:spPr>
          <a:xfrm>
            <a:off x="8040216" y="4204924"/>
            <a:ext cx="1224136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275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B02E4A-B26F-0D15-2889-4E76F986EE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4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B364C6-81F0-9454-3522-C1BD2EEB5D42}"/>
              </a:ext>
            </a:extLst>
          </p:cNvPr>
          <p:cNvSpPr/>
          <p:nvPr/>
        </p:nvSpPr>
        <p:spPr bwMode="white">
          <a:xfrm>
            <a:off x="5320000" y="1792596"/>
            <a:ext cx="247619" cy="23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9E0E01-39B4-1A10-FA83-3D63281638DD}"/>
              </a:ext>
            </a:extLst>
          </p:cNvPr>
          <p:cNvSpPr/>
          <p:nvPr/>
        </p:nvSpPr>
        <p:spPr bwMode="white">
          <a:xfrm>
            <a:off x="5339047" y="2632275"/>
            <a:ext cx="209523" cy="23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BACFB8-1EEE-BFD1-74E7-613B75EA27CF}"/>
              </a:ext>
            </a:extLst>
          </p:cNvPr>
          <p:cNvSpPr/>
          <p:nvPr/>
        </p:nvSpPr>
        <p:spPr bwMode="white">
          <a:xfrm>
            <a:off x="5320000" y="3052115"/>
            <a:ext cx="247619" cy="23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4171A3-7096-2315-44E1-5A1E9B6B7638}"/>
              </a:ext>
            </a:extLst>
          </p:cNvPr>
          <p:cNvSpPr/>
          <p:nvPr/>
        </p:nvSpPr>
        <p:spPr bwMode="white">
          <a:xfrm>
            <a:off x="5320000" y="3471955"/>
            <a:ext cx="247619" cy="23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956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F1E83C-F677-CCA0-75AE-347E2DEE6E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7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CB1A7B-7325-E986-B21F-DDD6D188BBD6}"/>
              </a:ext>
            </a:extLst>
          </p:cNvPr>
          <p:cNvSpPr/>
          <p:nvPr/>
        </p:nvSpPr>
        <p:spPr bwMode="white">
          <a:xfrm>
            <a:off x="1567619" y="3299488"/>
            <a:ext cx="276190" cy="228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E852EDE-5F4A-4206-80C5-D585FE84CA5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19" b="-118"/>
          <a:stretch/>
        </p:blipFill>
        <p:spPr>
          <a:xfrm>
            <a:off x="2506003" y="3751045"/>
            <a:ext cx="7179994" cy="432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E26E2B0C-1A70-4120-B373-1C51498482A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214939"/>
            <a:ext cx="10800000" cy="2504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464C1C-9983-4E50-A4F0-23C52572526F}"/>
              </a:ext>
            </a:extLst>
          </p:cNvPr>
          <p:cNvSpPr/>
          <p:nvPr/>
        </p:nvSpPr>
        <p:spPr bwMode="white">
          <a:xfrm>
            <a:off x="1513741" y="4281852"/>
            <a:ext cx="285714" cy="229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E8BC6BD-CF0A-4D8E-B202-00E7D80606A8}"/>
              </a:ext>
            </a:extLst>
          </p:cNvPr>
          <p:cNvSpPr/>
          <p:nvPr/>
        </p:nvSpPr>
        <p:spPr bwMode="white">
          <a:xfrm>
            <a:off x="1542313" y="5123044"/>
            <a:ext cx="228571" cy="229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E95708F-1621-4109-84C4-C286B785C5DD}"/>
              </a:ext>
            </a:extLst>
          </p:cNvPr>
          <p:cNvSpPr/>
          <p:nvPr/>
        </p:nvSpPr>
        <p:spPr bwMode="white">
          <a:xfrm>
            <a:off x="1532789" y="5954678"/>
            <a:ext cx="247619" cy="23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90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49C71D-3490-21B5-1023-54E3C62A4B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0008512" cy="3734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9CC5E311-2B53-4954-865E-BC5016F6AF4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59"/>
          <a:stretch/>
        </p:blipFill>
        <p:spPr>
          <a:xfrm>
            <a:off x="2423592" y="4500408"/>
            <a:ext cx="7920880" cy="2142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B1A6262-738C-40E4-B7AA-762248D402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1584" y="4554793"/>
            <a:ext cx="7924338" cy="20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57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199794-0CB8-5C85-DAD9-553DD5260F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6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596174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AE66F3-AE55-B211-C424-82FD3F66F4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6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B4C5D3-8502-30DD-5FD5-5D13A28F959B}"/>
              </a:ext>
            </a:extLst>
          </p:cNvPr>
          <p:cNvSpPr/>
          <p:nvPr/>
        </p:nvSpPr>
        <p:spPr bwMode="white">
          <a:xfrm>
            <a:off x="1405714" y="2486396"/>
            <a:ext cx="1685714" cy="352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4767CE4-F684-486F-8BCD-DB2628BB6E4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9853"/>
          <a:stretch/>
        </p:blipFill>
        <p:spPr>
          <a:xfrm>
            <a:off x="1127448" y="1461850"/>
            <a:ext cx="9793088" cy="52699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C2ACBFC-7793-4871-AE30-2AEB5F1BD12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9853"/>
          <a:stretch/>
        </p:blipFill>
        <p:spPr>
          <a:xfrm>
            <a:off x="1106014" y="3412773"/>
            <a:ext cx="9793088" cy="52699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0619699F-2646-492D-81E8-BC83117BD09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9853"/>
          <a:stretch/>
        </p:blipFill>
        <p:spPr>
          <a:xfrm>
            <a:off x="1076872" y="4371347"/>
            <a:ext cx="9793088" cy="526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329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1</Words>
  <Application>Microsoft Office PowerPoint</Application>
  <PresentationFormat>宽屏</PresentationFormat>
  <Paragraphs>1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2023-08-16T05:53:53Z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