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1" r:id="rId5"/>
    <p:sldId id="340" r:id="rId6"/>
    <p:sldId id="337" r:id="rId7"/>
    <p:sldId id="336" r:id="rId8"/>
    <p:sldId id="335" r:id="rId9"/>
    <p:sldId id="334" r:id="rId10"/>
    <p:sldId id="332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9DFFCA5-A0AD-4A6E-8443-63E327C7A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466975"/>
            <a:ext cx="9134475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AC5D3-9223-8A72-2ACB-FDAD544DB4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E4B9BD-8F2F-F281-D9F2-139460497538}"/>
              </a:ext>
            </a:extLst>
          </p:cNvPr>
          <p:cNvSpPr/>
          <p:nvPr/>
        </p:nvSpPr>
        <p:spPr bwMode="white">
          <a:xfrm>
            <a:off x="1605714" y="1611024"/>
            <a:ext cx="238095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D05DE-373E-4FF7-2277-B428F57099B6}"/>
              </a:ext>
            </a:extLst>
          </p:cNvPr>
          <p:cNvSpPr/>
          <p:nvPr/>
        </p:nvSpPr>
        <p:spPr bwMode="white">
          <a:xfrm>
            <a:off x="1596190" y="2135595"/>
            <a:ext cx="247619" cy="2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07C765-190C-0303-F1AD-65710A36B1C5}"/>
              </a:ext>
            </a:extLst>
          </p:cNvPr>
          <p:cNvSpPr/>
          <p:nvPr/>
        </p:nvSpPr>
        <p:spPr bwMode="white">
          <a:xfrm>
            <a:off x="1596190" y="2669705"/>
            <a:ext cx="257142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3DCA3B-06D0-8AB7-DF5D-9B32D29EC617}"/>
              </a:ext>
            </a:extLst>
          </p:cNvPr>
          <p:cNvSpPr/>
          <p:nvPr/>
        </p:nvSpPr>
        <p:spPr bwMode="white">
          <a:xfrm>
            <a:off x="1605714" y="3194277"/>
            <a:ext cx="219047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25E846-5726-3FDF-24DC-03304C1F19C2}"/>
              </a:ext>
            </a:extLst>
          </p:cNvPr>
          <p:cNvSpPr/>
          <p:nvPr/>
        </p:nvSpPr>
        <p:spPr bwMode="white">
          <a:xfrm>
            <a:off x="1577142" y="3728387"/>
            <a:ext cx="285714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D7B3234-1E92-4A0A-B80F-DA14A68CF8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6744072" y="1241426"/>
            <a:ext cx="4871944" cy="310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770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2A64D-F362-466E-A7A4-361747A3E9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6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590DAD2-B645-47FD-9F60-3C028DC1D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60848"/>
            <a:ext cx="9505056" cy="65354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4B6448A-B3B5-4FF1-92B1-000BE1DB6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400369"/>
            <a:ext cx="9505056" cy="65354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E2FD059-7504-4978-A40C-BEB0CBADF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735292"/>
            <a:ext cx="9505056" cy="65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9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70978-992A-0E23-3E25-C075EC38F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B57607B-F2AB-4101-8460-5B0C8E6CA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638754"/>
            <a:ext cx="9505056" cy="65354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549CE7-120B-468B-BD4A-D6E1DE64A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959052"/>
            <a:ext cx="9505056" cy="65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E4817-53C9-CDA2-6D91-ADCAD31223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A6D5F-609E-00BE-D48A-75EAD694F728}"/>
              </a:ext>
            </a:extLst>
          </p:cNvPr>
          <p:cNvSpPr/>
          <p:nvPr/>
        </p:nvSpPr>
        <p:spPr bwMode="white">
          <a:xfrm>
            <a:off x="5548571" y="1591722"/>
            <a:ext cx="257142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959E0E-CF87-EE1B-9261-29F6B9784F08}"/>
              </a:ext>
            </a:extLst>
          </p:cNvPr>
          <p:cNvSpPr/>
          <p:nvPr/>
        </p:nvSpPr>
        <p:spPr bwMode="white">
          <a:xfrm>
            <a:off x="2291428" y="2640484"/>
            <a:ext cx="238095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2740F1-CDAC-DCB5-5CDA-7B02D1F389A7}"/>
              </a:ext>
            </a:extLst>
          </p:cNvPr>
          <p:cNvSpPr/>
          <p:nvPr/>
        </p:nvSpPr>
        <p:spPr bwMode="white">
          <a:xfrm>
            <a:off x="3777142" y="3164865"/>
            <a:ext cx="228571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526F86-B02E-B4E1-1C53-41A04239E14B}"/>
              </a:ext>
            </a:extLst>
          </p:cNvPr>
          <p:cNvSpPr/>
          <p:nvPr/>
        </p:nvSpPr>
        <p:spPr bwMode="white">
          <a:xfrm>
            <a:off x="2272380" y="3698780"/>
            <a:ext cx="295238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EB9D31-95C1-ACF0-C8D8-42D0E6B4CB36}"/>
              </a:ext>
            </a:extLst>
          </p:cNvPr>
          <p:cNvSpPr/>
          <p:nvPr/>
        </p:nvSpPr>
        <p:spPr bwMode="white">
          <a:xfrm>
            <a:off x="2281904" y="4738007"/>
            <a:ext cx="257142" cy="2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6019CD2-F8CF-4C15-A24E-FEA16723EC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/>
          <a:stretch/>
        </p:blipFill>
        <p:spPr>
          <a:xfrm>
            <a:off x="6600056" y="1803356"/>
            <a:ext cx="4583912" cy="306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790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BF037-AC6A-BD6C-4385-C569DE6AC2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6DCC8D-DF5C-3905-3CCF-91035C3752F1}"/>
              </a:ext>
            </a:extLst>
          </p:cNvPr>
          <p:cNvSpPr/>
          <p:nvPr/>
        </p:nvSpPr>
        <p:spPr bwMode="white">
          <a:xfrm>
            <a:off x="1929523" y="3297622"/>
            <a:ext cx="238095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4D9BDC-35DB-00D1-2927-2702381D484C}"/>
              </a:ext>
            </a:extLst>
          </p:cNvPr>
          <p:cNvSpPr/>
          <p:nvPr/>
        </p:nvSpPr>
        <p:spPr bwMode="white">
          <a:xfrm>
            <a:off x="1891428" y="4346059"/>
            <a:ext cx="295238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37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193DB-2130-6CC9-618E-FDBF9EBECC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ADA84-6794-8FF5-2EF0-348B6762CD07}"/>
              </a:ext>
            </a:extLst>
          </p:cNvPr>
          <p:cNvSpPr/>
          <p:nvPr/>
        </p:nvSpPr>
        <p:spPr bwMode="white">
          <a:xfrm>
            <a:off x="1100952" y="1105518"/>
            <a:ext cx="238095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4C94B5-2077-71DA-1D05-7DCDF51A86CD}"/>
              </a:ext>
            </a:extLst>
          </p:cNvPr>
          <p:cNvSpPr/>
          <p:nvPr/>
        </p:nvSpPr>
        <p:spPr bwMode="white">
          <a:xfrm>
            <a:off x="1062857" y="2154593"/>
            <a:ext cx="295238" cy="24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45E5A5-A740-C3B1-383E-7BE8D1030CDC}"/>
              </a:ext>
            </a:extLst>
          </p:cNvPr>
          <p:cNvSpPr/>
          <p:nvPr/>
        </p:nvSpPr>
        <p:spPr bwMode="white">
          <a:xfrm>
            <a:off x="1081904" y="3203667"/>
            <a:ext cx="257142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64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56F64-AC9D-CF13-CED1-F4271E393B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3199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D9796-60DF-B8EB-83C6-711BC25B60C7}"/>
              </a:ext>
            </a:extLst>
          </p:cNvPr>
          <p:cNvSpPr/>
          <p:nvPr/>
        </p:nvSpPr>
        <p:spPr bwMode="white">
          <a:xfrm>
            <a:off x="1543619" y="2691145"/>
            <a:ext cx="295238" cy="2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B06C09-D912-4D79-CAC3-7B3DBFED8946}"/>
              </a:ext>
            </a:extLst>
          </p:cNvPr>
          <p:cNvSpPr/>
          <p:nvPr/>
        </p:nvSpPr>
        <p:spPr bwMode="white">
          <a:xfrm>
            <a:off x="1581714" y="3225943"/>
            <a:ext cx="238095" cy="2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D114EE-09F1-FCBC-B70F-C871E4A177C2}"/>
              </a:ext>
            </a:extLst>
          </p:cNvPr>
          <p:cNvSpPr/>
          <p:nvPr/>
        </p:nvSpPr>
        <p:spPr bwMode="white">
          <a:xfrm>
            <a:off x="1543619" y="3760741"/>
            <a:ext cx="295238" cy="2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0B1370-7A70-57D2-EEC4-FD50C8306BC4}"/>
              </a:ext>
            </a:extLst>
          </p:cNvPr>
          <p:cNvSpPr/>
          <p:nvPr/>
        </p:nvSpPr>
        <p:spPr bwMode="white">
          <a:xfrm>
            <a:off x="1543619" y="4295539"/>
            <a:ext cx="295238" cy="2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C5E31F-0608-6851-4896-7D742008A807}"/>
              </a:ext>
            </a:extLst>
          </p:cNvPr>
          <p:cNvSpPr/>
          <p:nvPr/>
        </p:nvSpPr>
        <p:spPr bwMode="white">
          <a:xfrm>
            <a:off x="1543619" y="4830337"/>
            <a:ext cx="295238" cy="2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88B51D6-F286-4B44-B35C-5A6716D7DF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0" b="43787"/>
          <a:stretch/>
        </p:blipFill>
        <p:spPr>
          <a:xfrm>
            <a:off x="4727848" y="1273879"/>
            <a:ext cx="2880320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25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3C09A-5A86-2DDD-8843-2EDC328647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DC509-560B-EE58-A291-D17F7746A556}"/>
              </a:ext>
            </a:extLst>
          </p:cNvPr>
          <p:cNvSpPr/>
          <p:nvPr/>
        </p:nvSpPr>
        <p:spPr bwMode="white">
          <a:xfrm>
            <a:off x="2148571" y="2897883"/>
            <a:ext cx="219047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28C236-442B-651D-7BE0-150DC28FFE47}"/>
              </a:ext>
            </a:extLst>
          </p:cNvPr>
          <p:cNvSpPr/>
          <p:nvPr/>
        </p:nvSpPr>
        <p:spPr bwMode="white">
          <a:xfrm>
            <a:off x="5510476" y="2897883"/>
            <a:ext cx="209523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35562D-A265-4E63-2C1D-F304DDBC0E92}"/>
              </a:ext>
            </a:extLst>
          </p:cNvPr>
          <p:cNvSpPr/>
          <p:nvPr/>
        </p:nvSpPr>
        <p:spPr bwMode="white">
          <a:xfrm>
            <a:off x="8843809" y="2897883"/>
            <a:ext cx="266666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CB1FE3-7C67-95F4-2F50-2B72EE486F8F}"/>
              </a:ext>
            </a:extLst>
          </p:cNvPr>
          <p:cNvSpPr/>
          <p:nvPr/>
        </p:nvSpPr>
        <p:spPr bwMode="white">
          <a:xfrm>
            <a:off x="2120000" y="4728427"/>
            <a:ext cx="257142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73E3CC-4A33-1DF4-A09B-47E0C0B44C15}"/>
              </a:ext>
            </a:extLst>
          </p:cNvPr>
          <p:cNvSpPr/>
          <p:nvPr/>
        </p:nvSpPr>
        <p:spPr bwMode="white">
          <a:xfrm>
            <a:off x="5510476" y="4728427"/>
            <a:ext cx="209523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70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0D248-A490-24A2-0F49-C2F44AE9E0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08AF1D-8EE3-0B30-7FB3-0AD703F7F8AD}"/>
              </a:ext>
            </a:extLst>
          </p:cNvPr>
          <p:cNvSpPr/>
          <p:nvPr/>
        </p:nvSpPr>
        <p:spPr bwMode="white">
          <a:xfrm>
            <a:off x="1605714" y="1697621"/>
            <a:ext cx="238095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CEF91E-261C-8756-976B-06332B7E1E5B}"/>
              </a:ext>
            </a:extLst>
          </p:cNvPr>
          <p:cNvSpPr/>
          <p:nvPr/>
        </p:nvSpPr>
        <p:spPr bwMode="white">
          <a:xfrm>
            <a:off x="1605714" y="2232289"/>
            <a:ext cx="238095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7C466D-3A75-6549-AD19-4B7E6C5C21F4}"/>
              </a:ext>
            </a:extLst>
          </p:cNvPr>
          <p:cNvSpPr/>
          <p:nvPr/>
        </p:nvSpPr>
        <p:spPr bwMode="white">
          <a:xfrm>
            <a:off x="1567619" y="2766957"/>
            <a:ext cx="295238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7D237E-7745-3340-90C7-C26BECEC3A75}"/>
              </a:ext>
            </a:extLst>
          </p:cNvPr>
          <p:cNvSpPr/>
          <p:nvPr/>
        </p:nvSpPr>
        <p:spPr bwMode="white">
          <a:xfrm>
            <a:off x="1605714" y="3301625"/>
            <a:ext cx="238095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1CCC28-B0C1-5B95-3ED3-2D0FB8AAE5F0}"/>
              </a:ext>
            </a:extLst>
          </p:cNvPr>
          <p:cNvSpPr/>
          <p:nvPr/>
        </p:nvSpPr>
        <p:spPr bwMode="white">
          <a:xfrm>
            <a:off x="1567619" y="3836294"/>
            <a:ext cx="295238" cy="24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2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5D3FC-2284-C559-30D4-6929C09452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209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648ACAA-559C-41D0-B4CE-9ADA394E37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12976"/>
            <a:ext cx="10800000" cy="234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7D7DAA8-59BA-4998-B74F-343CCB8146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1556792"/>
            <a:ext cx="1872208" cy="68185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6DD464D-3DAF-444D-8B44-BD30B06FAA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000" y="2348904"/>
            <a:ext cx="1872208" cy="6818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1F33EB1-4211-486C-BF34-13F2DC9C1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4000" y="3223062"/>
            <a:ext cx="1872208" cy="68185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8384097-EC56-406A-91FF-D1F09EB1A7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4045514"/>
            <a:ext cx="1872208" cy="68185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B317C58-4E46-4B3C-AE55-B7D4DF8CC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4802710"/>
            <a:ext cx="1872208" cy="68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35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1EBB4-6F38-F0EC-FF37-6FD0804FA3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88840"/>
            <a:ext cx="10800000" cy="387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88D43C-46E6-50AA-9A5D-01116709D5CF}"/>
              </a:ext>
            </a:extLst>
          </p:cNvPr>
          <p:cNvSpPr/>
          <p:nvPr/>
        </p:nvSpPr>
        <p:spPr bwMode="white">
          <a:xfrm>
            <a:off x="1543619" y="4467406"/>
            <a:ext cx="295238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DBD05C-FA15-6DAB-CB9C-1C61D08A6AB9}"/>
              </a:ext>
            </a:extLst>
          </p:cNvPr>
          <p:cNvSpPr/>
          <p:nvPr/>
        </p:nvSpPr>
        <p:spPr bwMode="white">
          <a:xfrm>
            <a:off x="6848380" y="4467406"/>
            <a:ext cx="238095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07BEFA-BFCE-AE63-0132-E417514DB203}"/>
              </a:ext>
            </a:extLst>
          </p:cNvPr>
          <p:cNvSpPr/>
          <p:nvPr/>
        </p:nvSpPr>
        <p:spPr bwMode="white">
          <a:xfrm>
            <a:off x="1581714" y="4982186"/>
            <a:ext cx="219047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22B49A-4569-52BF-9C89-E019124F9DDF}"/>
              </a:ext>
            </a:extLst>
          </p:cNvPr>
          <p:cNvSpPr/>
          <p:nvPr/>
        </p:nvSpPr>
        <p:spPr bwMode="white">
          <a:xfrm>
            <a:off x="6838857" y="4972653"/>
            <a:ext cx="257142" cy="25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3AF0B2-5674-28E7-E37D-9F9B216891F8}"/>
              </a:ext>
            </a:extLst>
          </p:cNvPr>
          <p:cNvSpPr/>
          <p:nvPr/>
        </p:nvSpPr>
        <p:spPr bwMode="white">
          <a:xfrm>
            <a:off x="1572190" y="5487432"/>
            <a:ext cx="257142" cy="24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F647796-DA03-4A36-AA50-5686E37805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5" t="14753" r="73120" b="14180"/>
          <a:stretch/>
        </p:blipFill>
        <p:spPr>
          <a:xfrm>
            <a:off x="4655840" y="998783"/>
            <a:ext cx="2999736" cy="108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008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2A6E2-1C77-E63D-FEAF-71206F9923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2A3911-270B-7437-25CD-45CBBF19C633}"/>
              </a:ext>
            </a:extLst>
          </p:cNvPr>
          <p:cNvSpPr/>
          <p:nvPr/>
        </p:nvSpPr>
        <p:spPr bwMode="white">
          <a:xfrm>
            <a:off x="2796190" y="2957247"/>
            <a:ext cx="561904" cy="32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E13CCCB-649B-48B2-9D3B-697ED8371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559083"/>
            <a:ext cx="1533490" cy="74050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94269C4-86F0-4CB7-97A2-3BCFD1DB16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800" y="2216740"/>
            <a:ext cx="1533490" cy="74050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D6BF705-13C0-4A31-A728-EAC0A3C0D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394" y="3557287"/>
            <a:ext cx="1379192" cy="66599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01312BA-6FF3-4F8F-B3B6-931C625FD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184097"/>
            <a:ext cx="1401228" cy="67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8117A-703B-3D58-270A-4F14D118FC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1DF96-E1FA-2457-4FE5-A36BA54E37F1}"/>
              </a:ext>
            </a:extLst>
          </p:cNvPr>
          <p:cNvSpPr/>
          <p:nvPr/>
        </p:nvSpPr>
        <p:spPr bwMode="white">
          <a:xfrm>
            <a:off x="1605714" y="1583236"/>
            <a:ext cx="238095" cy="24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429AAE-454C-A1A8-6F65-02A7C38C0CEC}"/>
              </a:ext>
            </a:extLst>
          </p:cNvPr>
          <p:cNvSpPr/>
          <p:nvPr/>
        </p:nvSpPr>
        <p:spPr bwMode="white">
          <a:xfrm>
            <a:off x="1577142" y="2605146"/>
            <a:ext cx="295238" cy="24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86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AE8F4-67FC-DBA8-565D-5E0C01DF3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59619-0CA2-9FA0-0626-C8077C1B5F2D}"/>
              </a:ext>
            </a:extLst>
          </p:cNvPr>
          <p:cNvSpPr/>
          <p:nvPr/>
        </p:nvSpPr>
        <p:spPr bwMode="white">
          <a:xfrm>
            <a:off x="1081904" y="1077102"/>
            <a:ext cx="257142" cy="25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589159-4FF2-8C4C-4115-14D589F41182}"/>
              </a:ext>
            </a:extLst>
          </p:cNvPr>
          <p:cNvSpPr/>
          <p:nvPr/>
        </p:nvSpPr>
        <p:spPr bwMode="white">
          <a:xfrm>
            <a:off x="1081904" y="2099464"/>
            <a:ext cx="257142" cy="25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0FD50AD-1E07-4D5F-ADC0-B74CB85929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90279"/>
            <a:ext cx="10800000" cy="258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7A106F-47C8-4289-B525-391B3C851900}"/>
              </a:ext>
            </a:extLst>
          </p:cNvPr>
          <p:cNvSpPr/>
          <p:nvPr/>
        </p:nvSpPr>
        <p:spPr bwMode="white">
          <a:xfrm>
            <a:off x="1062857" y="3137910"/>
            <a:ext cx="295238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83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2023-08-15T18:52:56Z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