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2938C10-8AF9-4E81-B14F-FF124CBEA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895600"/>
            <a:ext cx="91059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BB789-7B0F-51E0-B95A-D9B66DC20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5A6385-E3D9-815A-F93C-77BD7E3F4614}"/>
              </a:ext>
            </a:extLst>
          </p:cNvPr>
          <p:cNvSpPr/>
          <p:nvPr/>
        </p:nvSpPr>
        <p:spPr bwMode="white">
          <a:xfrm>
            <a:off x="4815238" y="2944399"/>
            <a:ext cx="48571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2645FE-444C-C555-1B44-990B69196F46}"/>
              </a:ext>
            </a:extLst>
          </p:cNvPr>
          <p:cNvSpPr/>
          <p:nvPr/>
        </p:nvSpPr>
        <p:spPr bwMode="white">
          <a:xfrm>
            <a:off x="7367619" y="2944399"/>
            <a:ext cx="48571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0A5B5D-79BA-D408-8AF5-3987A3FFAA1A}"/>
              </a:ext>
            </a:extLst>
          </p:cNvPr>
          <p:cNvSpPr/>
          <p:nvPr/>
        </p:nvSpPr>
        <p:spPr bwMode="white">
          <a:xfrm>
            <a:off x="3548571" y="3792436"/>
            <a:ext cx="476190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CF7BAF-FF79-FDE4-89FE-CC09FD03AD44}"/>
              </a:ext>
            </a:extLst>
          </p:cNvPr>
          <p:cNvSpPr/>
          <p:nvPr/>
        </p:nvSpPr>
        <p:spPr bwMode="white">
          <a:xfrm>
            <a:off x="9881904" y="3792436"/>
            <a:ext cx="48571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F32458-6117-1B94-CF44-2494464D87EC}"/>
              </a:ext>
            </a:extLst>
          </p:cNvPr>
          <p:cNvSpPr/>
          <p:nvPr/>
        </p:nvSpPr>
        <p:spPr bwMode="white">
          <a:xfrm>
            <a:off x="6091428" y="4650001"/>
            <a:ext cx="485714" cy="419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ACFACC-BBC5-6A61-4B85-7BCC95B20BF6}"/>
              </a:ext>
            </a:extLst>
          </p:cNvPr>
          <p:cNvSpPr/>
          <p:nvPr/>
        </p:nvSpPr>
        <p:spPr bwMode="white">
          <a:xfrm>
            <a:off x="8634285" y="5488509"/>
            <a:ext cx="485714" cy="4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88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D1D33-4CA8-7ADC-183E-35521BB339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98CE144-F5F4-475E-B25A-93F96F45E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25144"/>
            <a:ext cx="1944216" cy="85393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3EB2648-4E51-478C-AC56-D3D52DE12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725144"/>
            <a:ext cx="1944216" cy="85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D6E21-F14E-BF76-C81B-AAC8CC8054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12776"/>
            <a:ext cx="10800000" cy="269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E2F05B6-B5E6-4B56-813B-D0D25BD17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12976"/>
            <a:ext cx="2016224" cy="85393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69ACE3-B2A7-4AB0-B459-248A86C87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994" y="3212976"/>
            <a:ext cx="2016224" cy="85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35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03D9E-118F-461A-E6DE-225A16D710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33D0C-273C-7725-982A-35C9E50EA5DA}"/>
              </a:ext>
            </a:extLst>
          </p:cNvPr>
          <p:cNvSpPr/>
          <p:nvPr/>
        </p:nvSpPr>
        <p:spPr bwMode="white">
          <a:xfrm>
            <a:off x="1939047" y="1943460"/>
            <a:ext cx="371428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B1C426-67C6-039C-F952-8D7589B4BE9E}"/>
              </a:ext>
            </a:extLst>
          </p:cNvPr>
          <p:cNvSpPr/>
          <p:nvPr/>
        </p:nvSpPr>
        <p:spPr bwMode="white">
          <a:xfrm>
            <a:off x="1986666" y="3238740"/>
            <a:ext cx="285714" cy="32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7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3CDB6-739D-8F84-198E-62A212E64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7FF65-4D16-FD02-E939-2CFB54735118}"/>
              </a:ext>
            </a:extLst>
          </p:cNvPr>
          <p:cNvSpPr/>
          <p:nvPr/>
        </p:nvSpPr>
        <p:spPr bwMode="white">
          <a:xfrm>
            <a:off x="1224761" y="1153079"/>
            <a:ext cx="31428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44ADC-DCAB-AE96-A204-743B8F4E060E}"/>
              </a:ext>
            </a:extLst>
          </p:cNvPr>
          <p:cNvSpPr/>
          <p:nvPr/>
        </p:nvSpPr>
        <p:spPr bwMode="white">
          <a:xfrm>
            <a:off x="1234285" y="2458757"/>
            <a:ext cx="295238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106E85-0803-4C37-94FF-A7551AB9568C}"/>
              </a:ext>
            </a:extLst>
          </p:cNvPr>
          <p:cNvSpPr/>
          <p:nvPr/>
        </p:nvSpPr>
        <p:spPr bwMode="white">
          <a:xfrm>
            <a:off x="1224761" y="3754904"/>
            <a:ext cx="314285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62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8A434-54B2-5D40-CE3D-93B08F535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9A179E-0390-8B10-B372-ADD5CB9878AD}"/>
              </a:ext>
            </a:extLst>
          </p:cNvPr>
          <p:cNvSpPr/>
          <p:nvPr/>
        </p:nvSpPr>
        <p:spPr bwMode="white">
          <a:xfrm>
            <a:off x="9796190" y="2001283"/>
            <a:ext cx="885714" cy="4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58015B-56F8-C839-CDE1-9B6722D9D378}"/>
              </a:ext>
            </a:extLst>
          </p:cNvPr>
          <p:cNvSpPr/>
          <p:nvPr/>
        </p:nvSpPr>
        <p:spPr bwMode="white">
          <a:xfrm>
            <a:off x="9805714" y="2859015"/>
            <a:ext cx="885714" cy="4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4E49A2-776A-FA0D-FED6-5E2460DE8A70}"/>
              </a:ext>
            </a:extLst>
          </p:cNvPr>
          <p:cNvSpPr/>
          <p:nvPr/>
        </p:nvSpPr>
        <p:spPr bwMode="white">
          <a:xfrm>
            <a:off x="9739047" y="3859705"/>
            <a:ext cx="980951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E5F081-648B-0A25-CD06-49783234028A}"/>
              </a:ext>
            </a:extLst>
          </p:cNvPr>
          <p:cNvSpPr/>
          <p:nvPr/>
        </p:nvSpPr>
        <p:spPr bwMode="white">
          <a:xfrm>
            <a:off x="9805714" y="4793683"/>
            <a:ext cx="885714" cy="4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D87941-BC5A-3F34-2C5E-7BB7C3F404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5C2A9-F06C-1A5E-6258-3E71C64BF9A6}"/>
              </a:ext>
            </a:extLst>
          </p:cNvPr>
          <p:cNvSpPr/>
          <p:nvPr/>
        </p:nvSpPr>
        <p:spPr bwMode="white">
          <a:xfrm>
            <a:off x="1967619" y="2107452"/>
            <a:ext cx="323809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B8E289-B514-414A-23FD-2E09D29C7339}"/>
              </a:ext>
            </a:extLst>
          </p:cNvPr>
          <p:cNvSpPr/>
          <p:nvPr/>
        </p:nvSpPr>
        <p:spPr bwMode="white">
          <a:xfrm>
            <a:off x="1929523" y="2947114"/>
            <a:ext cx="371428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8E8745-2D08-D9E4-30B0-90D79F36DE68}"/>
              </a:ext>
            </a:extLst>
          </p:cNvPr>
          <p:cNvSpPr/>
          <p:nvPr/>
        </p:nvSpPr>
        <p:spPr bwMode="white">
          <a:xfrm>
            <a:off x="1977142" y="3796318"/>
            <a:ext cx="276190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C751BE-6E15-BBE7-D521-99001B7617CE}"/>
              </a:ext>
            </a:extLst>
          </p:cNvPr>
          <p:cNvSpPr/>
          <p:nvPr/>
        </p:nvSpPr>
        <p:spPr bwMode="white">
          <a:xfrm>
            <a:off x="1977142" y="4635981"/>
            <a:ext cx="295238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54E017-DA46-DE44-5E92-2166B88D520E}"/>
              </a:ext>
            </a:extLst>
          </p:cNvPr>
          <p:cNvSpPr/>
          <p:nvPr/>
        </p:nvSpPr>
        <p:spPr bwMode="white">
          <a:xfrm>
            <a:off x="1958095" y="5485185"/>
            <a:ext cx="314285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7A84A8-97AD-D3B7-E58A-6DFE10C07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0182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2665E-3E35-8186-1B51-C163A1342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9383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16210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2023-08-16T04:41:23Z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