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7180AAE-AC74-44A0-A0D3-E47B94DCC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348880"/>
            <a:ext cx="11182350" cy="7715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33A11AA-34EE-466A-8DD3-53D3D0851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300" y="3501008"/>
            <a:ext cx="66294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28665-C206-F31E-4D07-8FA2B6A4B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1C1A34-18DD-B490-DE3A-F23E0547D4AB}"/>
              </a:ext>
            </a:extLst>
          </p:cNvPr>
          <p:cNvSpPr/>
          <p:nvPr/>
        </p:nvSpPr>
        <p:spPr bwMode="white">
          <a:xfrm>
            <a:off x="2720000" y="1305616"/>
            <a:ext cx="295238" cy="32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946113-7589-7C73-48A5-0905FC07495E}"/>
              </a:ext>
            </a:extLst>
          </p:cNvPr>
          <p:cNvSpPr/>
          <p:nvPr/>
        </p:nvSpPr>
        <p:spPr bwMode="white">
          <a:xfrm>
            <a:off x="2691428" y="3202461"/>
            <a:ext cx="361904" cy="32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ED74DB-1D82-1F53-DBC0-8974D418DC2B}"/>
              </a:ext>
            </a:extLst>
          </p:cNvPr>
          <p:cNvSpPr/>
          <p:nvPr/>
        </p:nvSpPr>
        <p:spPr bwMode="white">
          <a:xfrm>
            <a:off x="4977142" y="4146118"/>
            <a:ext cx="314285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C15BF46-6DD5-49EC-BE4E-B2F7BEF43A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/>
          <a:stretch/>
        </p:blipFill>
        <p:spPr>
          <a:xfrm>
            <a:off x="5692933" y="972000"/>
            <a:ext cx="5448008" cy="3454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599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4F01B-D5F7-4B1D-3693-F7EB2ED4C2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A6632F-DC6F-E0FC-0486-F2D4A79BA613}"/>
              </a:ext>
            </a:extLst>
          </p:cNvPr>
          <p:cNvSpPr/>
          <p:nvPr/>
        </p:nvSpPr>
        <p:spPr bwMode="white">
          <a:xfrm>
            <a:off x="1986666" y="3163381"/>
            <a:ext cx="314285" cy="33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B91293-4A3B-6F95-F713-8BDAB47BCD5B}"/>
              </a:ext>
            </a:extLst>
          </p:cNvPr>
          <p:cNvSpPr/>
          <p:nvPr/>
        </p:nvSpPr>
        <p:spPr bwMode="white">
          <a:xfrm>
            <a:off x="2005714" y="3868434"/>
            <a:ext cx="285714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71337C-1129-27E8-8C74-E2AC07578CB6}"/>
              </a:ext>
            </a:extLst>
          </p:cNvPr>
          <p:cNvSpPr/>
          <p:nvPr/>
        </p:nvSpPr>
        <p:spPr bwMode="white">
          <a:xfrm>
            <a:off x="1958095" y="4563959"/>
            <a:ext cx="371428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B1716B-515E-EA6F-7F24-4388D7C86C34}"/>
              </a:ext>
            </a:extLst>
          </p:cNvPr>
          <p:cNvSpPr/>
          <p:nvPr/>
        </p:nvSpPr>
        <p:spPr bwMode="white">
          <a:xfrm>
            <a:off x="1986666" y="5249956"/>
            <a:ext cx="314285" cy="33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734871-5923-DA08-D019-5D11D6B395E5}"/>
              </a:ext>
            </a:extLst>
          </p:cNvPr>
          <p:cNvSpPr/>
          <p:nvPr/>
        </p:nvSpPr>
        <p:spPr bwMode="white">
          <a:xfrm>
            <a:off x="1958095" y="5955009"/>
            <a:ext cx="371428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795DB-4CCF-B607-6643-23A90ACC0D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14A55EF-FFB1-4587-BFF4-F0AA8073E4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000" y="2204864"/>
            <a:ext cx="1800200" cy="7632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6073FEA-5DC8-4F29-9FCB-1C2589A6F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1600" y="2204864"/>
            <a:ext cx="1224136" cy="76328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425050D-CB31-4D95-ACF0-5F8A7F0E81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0800" y="4201012"/>
            <a:ext cx="1609037" cy="76328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163AE96-ECDE-4DDA-AA13-482142756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4201012"/>
            <a:ext cx="1224136" cy="76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95C29-F3A5-F011-068D-4DA6EACCA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3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E61702B-4BC9-4377-9A05-E42970160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556792"/>
            <a:ext cx="1440160" cy="85487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C12D39C-DB21-4511-A7EB-ADCC547A4F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530535"/>
            <a:ext cx="1728192" cy="8640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7C1F92B-3832-4787-94DE-AC7D85048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5" y="4064688"/>
            <a:ext cx="1224137" cy="85487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6DC70F8-CCDE-44D2-B340-3A609A026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983" y="4064688"/>
            <a:ext cx="1646177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9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63E71-4EF8-E636-3908-9C6364337C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D2EF9B-4239-17D8-110F-4016D27519BA}"/>
              </a:ext>
            </a:extLst>
          </p:cNvPr>
          <p:cNvSpPr/>
          <p:nvPr/>
        </p:nvSpPr>
        <p:spPr bwMode="white">
          <a:xfrm>
            <a:off x="1967619" y="1945536"/>
            <a:ext cx="314285" cy="33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80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15253-597A-E6D0-7056-3B86B2F7DE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2CB947-CE54-6D87-1773-E659F62132A8}"/>
              </a:ext>
            </a:extLst>
          </p:cNvPr>
          <p:cNvSpPr/>
          <p:nvPr/>
        </p:nvSpPr>
        <p:spPr bwMode="white">
          <a:xfrm>
            <a:off x="1186666" y="1086548"/>
            <a:ext cx="371428" cy="3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B2AB98-14E4-B1D4-2740-69689CAA97A0}"/>
              </a:ext>
            </a:extLst>
          </p:cNvPr>
          <p:cNvSpPr/>
          <p:nvPr/>
        </p:nvSpPr>
        <p:spPr bwMode="white">
          <a:xfrm>
            <a:off x="1234285" y="2461124"/>
            <a:ext cx="295238" cy="3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CED1AB-F39D-D434-BF23-EB1B53EAAFF1}"/>
              </a:ext>
            </a:extLst>
          </p:cNvPr>
          <p:cNvSpPr/>
          <p:nvPr/>
        </p:nvSpPr>
        <p:spPr bwMode="white">
          <a:xfrm>
            <a:off x="1186666" y="3845246"/>
            <a:ext cx="371428" cy="32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5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421F6-0F20-3785-58B9-2CAEB3E078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9958AE-EFB9-BABD-C542-7CDB55C0A086}"/>
              </a:ext>
            </a:extLst>
          </p:cNvPr>
          <p:cNvSpPr/>
          <p:nvPr/>
        </p:nvSpPr>
        <p:spPr bwMode="white">
          <a:xfrm>
            <a:off x="3110476" y="2699307"/>
            <a:ext cx="800000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44D061-E390-6FEB-7CE3-70059313D15C}"/>
              </a:ext>
            </a:extLst>
          </p:cNvPr>
          <p:cNvSpPr/>
          <p:nvPr/>
        </p:nvSpPr>
        <p:spPr bwMode="white">
          <a:xfrm>
            <a:off x="4862857" y="2899713"/>
            <a:ext cx="247619" cy="22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2BBBC9-EA77-7061-0A69-59168772B8DA}"/>
              </a:ext>
            </a:extLst>
          </p:cNvPr>
          <p:cNvSpPr/>
          <p:nvPr/>
        </p:nvSpPr>
        <p:spPr bwMode="white">
          <a:xfrm>
            <a:off x="4881904" y="4216666"/>
            <a:ext cx="647619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E4FC37-6E07-1ABC-5222-A51B1F71AFC8}"/>
              </a:ext>
            </a:extLst>
          </p:cNvPr>
          <p:cNvSpPr/>
          <p:nvPr/>
        </p:nvSpPr>
        <p:spPr bwMode="white">
          <a:xfrm>
            <a:off x="6481904" y="4216666"/>
            <a:ext cx="647619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33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7A8C6-2988-5AF9-0DF5-52A7B5A2FE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7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C1D2C-7B26-748E-CB37-FC529A9C3452}"/>
              </a:ext>
            </a:extLst>
          </p:cNvPr>
          <p:cNvSpPr/>
          <p:nvPr/>
        </p:nvSpPr>
        <p:spPr bwMode="white">
          <a:xfrm>
            <a:off x="2900952" y="1848443"/>
            <a:ext cx="628571" cy="4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ECDCAE-CDF2-A5C5-2283-44F2D8A9B9A9}"/>
              </a:ext>
            </a:extLst>
          </p:cNvPr>
          <p:cNvSpPr/>
          <p:nvPr/>
        </p:nvSpPr>
        <p:spPr bwMode="white">
          <a:xfrm>
            <a:off x="5262857" y="1848443"/>
            <a:ext cx="628571" cy="4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C14A06-6400-20E5-1382-2F5754D8718F}"/>
              </a:ext>
            </a:extLst>
          </p:cNvPr>
          <p:cNvSpPr/>
          <p:nvPr/>
        </p:nvSpPr>
        <p:spPr bwMode="white">
          <a:xfrm>
            <a:off x="4472380" y="3372694"/>
            <a:ext cx="1019047" cy="4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E01CD78-1969-4B04-B7EE-28AF347CE7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3128278"/>
            <a:ext cx="1584176" cy="94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7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BF573-4C9F-3B1C-2CEF-9AAA56B1C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68D346-C09D-C910-088C-1D45433F756C}"/>
              </a:ext>
            </a:extLst>
          </p:cNvPr>
          <p:cNvSpPr/>
          <p:nvPr/>
        </p:nvSpPr>
        <p:spPr bwMode="white">
          <a:xfrm>
            <a:off x="1586666" y="1258062"/>
            <a:ext cx="1152380" cy="52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9EE279-AA47-7822-BF47-F9E2B32C8290}"/>
              </a:ext>
            </a:extLst>
          </p:cNvPr>
          <p:cNvSpPr/>
          <p:nvPr/>
        </p:nvSpPr>
        <p:spPr bwMode="white">
          <a:xfrm>
            <a:off x="3453333" y="4023337"/>
            <a:ext cx="323809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67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2023-08-16T04:04:34Z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