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3EBE9C8-42FB-46BE-B1F4-D590BBE5A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2204864"/>
            <a:ext cx="11064552" cy="90068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EA66CC3-4C83-4AC7-A956-1F845423AD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928" y="3573016"/>
            <a:ext cx="8402144" cy="9854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BA387-36F3-4039-D575-21CB97E8E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8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E4E9F2-4BE1-5A02-BEA5-23ACED8C8086}"/>
              </a:ext>
            </a:extLst>
          </p:cNvPr>
          <p:cNvSpPr/>
          <p:nvPr/>
        </p:nvSpPr>
        <p:spPr bwMode="white">
          <a:xfrm>
            <a:off x="1740006" y="4260188"/>
            <a:ext cx="234223" cy="25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4C8CF3-C587-00A6-AAF1-667D88A671F2}"/>
              </a:ext>
            </a:extLst>
          </p:cNvPr>
          <p:cNvSpPr/>
          <p:nvPr/>
        </p:nvSpPr>
        <p:spPr bwMode="white">
          <a:xfrm>
            <a:off x="5857810" y="4252629"/>
            <a:ext cx="249334" cy="26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35B949-745F-04E6-601A-0485891FF315}"/>
              </a:ext>
            </a:extLst>
          </p:cNvPr>
          <p:cNvSpPr/>
          <p:nvPr/>
        </p:nvSpPr>
        <p:spPr bwMode="white">
          <a:xfrm>
            <a:off x="1732450" y="5802236"/>
            <a:ext cx="256890" cy="25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26F1D3-569C-F2F4-3BB7-80CC15E58E3E}"/>
              </a:ext>
            </a:extLst>
          </p:cNvPr>
          <p:cNvSpPr/>
          <p:nvPr/>
        </p:nvSpPr>
        <p:spPr bwMode="white">
          <a:xfrm>
            <a:off x="5835143" y="5802236"/>
            <a:ext cx="287112" cy="25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F2283-B69E-BE96-03DA-D3BF357EC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A7B8BA-C338-762D-648F-AA528105821C}"/>
              </a:ext>
            </a:extLst>
          </p:cNvPr>
          <p:cNvSpPr/>
          <p:nvPr/>
        </p:nvSpPr>
        <p:spPr bwMode="white">
          <a:xfrm>
            <a:off x="7710476" y="2221289"/>
            <a:ext cx="676190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B5401-80B3-05AC-614F-72BDCC956896}"/>
              </a:ext>
            </a:extLst>
          </p:cNvPr>
          <p:cNvSpPr/>
          <p:nvPr/>
        </p:nvSpPr>
        <p:spPr bwMode="white">
          <a:xfrm>
            <a:off x="2386666" y="3575481"/>
            <a:ext cx="885714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023BDB-8524-F731-0BE3-DE0FDE2C8C94}"/>
              </a:ext>
            </a:extLst>
          </p:cNvPr>
          <p:cNvSpPr/>
          <p:nvPr/>
        </p:nvSpPr>
        <p:spPr bwMode="white">
          <a:xfrm>
            <a:off x="4958095" y="4443309"/>
            <a:ext cx="933333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81C540-9224-E4DB-31B4-230B8FE536B7}"/>
              </a:ext>
            </a:extLst>
          </p:cNvPr>
          <p:cNvSpPr/>
          <p:nvPr/>
        </p:nvSpPr>
        <p:spPr bwMode="white">
          <a:xfrm>
            <a:off x="4824761" y="5301599"/>
            <a:ext cx="895238" cy="4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99121-F091-17E0-A2AF-D466130A5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D0088-2EC8-D84F-2484-9101F532C612}"/>
              </a:ext>
            </a:extLst>
          </p:cNvPr>
          <p:cNvSpPr/>
          <p:nvPr/>
        </p:nvSpPr>
        <p:spPr bwMode="white">
          <a:xfrm>
            <a:off x="1967619" y="1973150"/>
            <a:ext cx="314285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FEB8CA-F5C5-11C5-B354-94E2E41B4C84}"/>
              </a:ext>
            </a:extLst>
          </p:cNvPr>
          <p:cNvSpPr/>
          <p:nvPr/>
        </p:nvSpPr>
        <p:spPr bwMode="white">
          <a:xfrm>
            <a:off x="1986666" y="4719162"/>
            <a:ext cx="285714" cy="32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0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12986-7AA7-30A6-615B-359AA9046F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4ED0C9-F2BD-15F5-E808-F26A9963E791}"/>
              </a:ext>
            </a:extLst>
          </p:cNvPr>
          <p:cNvSpPr/>
          <p:nvPr/>
        </p:nvSpPr>
        <p:spPr bwMode="white">
          <a:xfrm>
            <a:off x="1186666" y="1124506"/>
            <a:ext cx="371428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0D16A0-9CC0-4F85-AD52-EDF2DF69D1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88030"/>
            <a:ext cx="10800000" cy="2009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80425-A2A2-400E-A47C-3B963B2147CF}"/>
              </a:ext>
            </a:extLst>
          </p:cNvPr>
          <p:cNvSpPr/>
          <p:nvPr/>
        </p:nvSpPr>
        <p:spPr bwMode="white">
          <a:xfrm>
            <a:off x="1234285" y="3202839"/>
            <a:ext cx="295238" cy="32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24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C5AD5-A7E1-3171-580E-9D8E9D9F4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5A66F7-25B8-47E5-2B49-5237B60C37E1}"/>
              </a:ext>
            </a:extLst>
          </p:cNvPr>
          <p:cNvSpPr/>
          <p:nvPr/>
        </p:nvSpPr>
        <p:spPr bwMode="white">
          <a:xfrm>
            <a:off x="2386666" y="2735000"/>
            <a:ext cx="695238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29E1E-FFAD-2EE2-011B-11C3B1F239A7}"/>
              </a:ext>
            </a:extLst>
          </p:cNvPr>
          <p:cNvSpPr/>
          <p:nvPr/>
        </p:nvSpPr>
        <p:spPr bwMode="white">
          <a:xfrm>
            <a:off x="4348571" y="2735000"/>
            <a:ext cx="800000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9E50C8-96A4-2E6A-B31F-00498AFEC654}"/>
              </a:ext>
            </a:extLst>
          </p:cNvPr>
          <p:cNvSpPr/>
          <p:nvPr/>
        </p:nvSpPr>
        <p:spPr bwMode="white">
          <a:xfrm>
            <a:off x="2386666" y="4278817"/>
            <a:ext cx="752380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777670-401A-AB0D-7CCF-DF4123C7E97F}"/>
              </a:ext>
            </a:extLst>
          </p:cNvPr>
          <p:cNvSpPr/>
          <p:nvPr/>
        </p:nvSpPr>
        <p:spPr bwMode="white">
          <a:xfrm>
            <a:off x="4091428" y="4278817"/>
            <a:ext cx="923809" cy="4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79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618E0-9945-BADA-D47E-857B4C90B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947D1-8CD1-0F9F-78BF-7DE794D691A7}"/>
              </a:ext>
            </a:extLst>
          </p:cNvPr>
          <p:cNvSpPr/>
          <p:nvPr/>
        </p:nvSpPr>
        <p:spPr bwMode="white">
          <a:xfrm>
            <a:off x="1720000" y="1886303"/>
            <a:ext cx="1809523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E3C11C-E69A-B31C-C6C0-B80D1A51FF1C}"/>
              </a:ext>
            </a:extLst>
          </p:cNvPr>
          <p:cNvSpPr/>
          <p:nvPr/>
        </p:nvSpPr>
        <p:spPr bwMode="white">
          <a:xfrm>
            <a:off x="1710476" y="4124442"/>
            <a:ext cx="1209523" cy="42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ED513-0E48-1AF5-D19E-F1FD3719FCAE}"/>
              </a:ext>
            </a:extLst>
          </p:cNvPr>
          <p:cNvSpPr/>
          <p:nvPr/>
        </p:nvSpPr>
        <p:spPr bwMode="white">
          <a:xfrm>
            <a:off x="9843809" y="4324446"/>
            <a:ext cx="371428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2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07739-E731-A3C0-404C-5F7F1A1C6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609953-97FC-C1A9-1A58-A4EB68B85FF1}"/>
              </a:ext>
            </a:extLst>
          </p:cNvPr>
          <p:cNvSpPr/>
          <p:nvPr/>
        </p:nvSpPr>
        <p:spPr bwMode="white">
          <a:xfrm>
            <a:off x="2910476" y="4507270"/>
            <a:ext cx="295238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67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0DB07-4F52-DED5-C8C3-203FBE99B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0B7E8-DF20-5740-6BC8-49486091024C}"/>
              </a:ext>
            </a:extLst>
          </p:cNvPr>
          <p:cNvSpPr/>
          <p:nvPr/>
        </p:nvSpPr>
        <p:spPr bwMode="white">
          <a:xfrm>
            <a:off x="2062857" y="1172305"/>
            <a:ext cx="371428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8EBED-C866-E0B0-6890-2C44FDF79A91}"/>
              </a:ext>
            </a:extLst>
          </p:cNvPr>
          <p:cNvSpPr/>
          <p:nvPr/>
        </p:nvSpPr>
        <p:spPr bwMode="white">
          <a:xfrm>
            <a:off x="2072380" y="1878145"/>
            <a:ext cx="323809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EC9A1B-5830-FA49-F7E1-78AAB015E0A3}"/>
              </a:ext>
            </a:extLst>
          </p:cNvPr>
          <p:cNvSpPr/>
          <p:nvPr/>
        </p:nvSpPr>
        <p:spPr bwMode="white">
          <a:xfrm>
            <a:off x="2053333" y="3270747"/>
            <a:ext cx="323809" cy="3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929CDFB-01AA-4B34-92B4-37A76C10D8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3911752" y="1052736"/>
            <a:ext cx="7608248" cy="321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537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