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55B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120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8ECCCF7-94D7-4188-B593-79727B43FC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756" y="2276872"/>
            <a:ext cx="10488488" cy="73887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1F53078-68C8-4320-A0D3-674A986E0D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6610" y="3717032"/>
            <a:ext cx="7298779" cy="7923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5F731A-A995-44CE-6DF3-FCEE1A4BF0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6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A05B9B-42E5-27C8-9FA7-174A275DE9A6}"/>
              </a:ext>
            </a:extLst>
          </p:cNvPr>
          <p:cNvSpPr/>
          <p:nvPr/>
        </p:nvSpPr>
        <p:spPr bwMode="white">
          <a:xfrm>
            <a:off x="4310476" y="2384234"/>
            <a:ext cx="266666" cy="31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6DD401-0804-CB05-1E83-974362075003}"/>
              </a:ext>
            </a:extLst>
          </p:cNvPr>
          <p:cNvSpPr/>
          <p:nvPr/>
        </p:nvSpPr>
        <p:spPr bwMode="white">
          <a:xfrm>
            <a:off x="5596190" y="2374691"/>
            <a:ext cx="276190" cy="324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7E3C9D-A073-2D13-38F2-C11575BCEDCF}"/>
              </a:ext>
            </a:extLst>
          </p:cNvPr>
          <p:cNvSpPr/>
          <p:nvPr/>
        </p:nvSpPr>
        <p:spPr bwMode="white">
          <a:xfrm>
            <a:off x="6862857" y="2384234"/>
            <a:ext cx="190476" cy="31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EBFAB5-3495-2EB4-C09E-E131345506D0}"/>
              </a:ext>
            </a:extLst>
          </p:cNvPr>
          <p:cNvSpPr/>
          <p:nvPr/>
        </p:nvSpPr>
        <p:spPr bwMode="white">
          <a:xfrm>
            <a:off x="8053333" y="2374691"/>
            <a:ext cx="266666" cy="324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CC03A6-0213-030D-7692-3C37E0DC2680}"/>
              </a:ext>
            </a:extLst>
          </p:cNvPr>
          <p:cNvSpPr/>
          <p:nvPr/>
        </p:nvSpPr>
        <p:spPr bwMode="white">
          <a:xfrm>
            <a:off x="9262857" y="2384234"/>
            <a:ext cx="295238" cy="31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96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E292CE-053E-79FE-22DF-9AC5270230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3A2D9B-8662-2A0B-F4DC-BC69443F3E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1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4048CD-644F-3F2F-2686-D191800943B0}"/>
              </a:ext>
            </a:extLst>
          </p:cNvPr>
          <p:cNvSpPr/>
          <p:nvPr/>
        </p:nvSpPr>
        <p:spPr bwMode="white">
          <a:xfrm>
            <a:off x="1215238" y="1153011"/>
            <a:ext cx="314285" cy="33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E3C87C-5580-E1F6-2F6A-44C5E9065280}"/>
              </a:ext>
            </a:extLst>
          </p:cNvPr>
          <p:cNvSpPr/>
          <p:nvPr/>
        </p:nvSpPr>
        <p:spPr bwMode="white">
          <a:xfrm>
            <a:off x="1186666" y="1877055"/>
            <a:ext cx="371428" cy="32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488DAA-1751-36DA-FA6D-0AE40F4ED36C}"/>
              </a:ext>
            </a:extLst>
          </p:cNvPr>
          <p:cNvSpPr/>
          <p:nvPr/>
        </p:nvSpPr>
        <p:spPr bwMode="white">
          <a:xfrm>
            <a:off x="1234285" y="2610626"/>
            <a:ext cx="285714" cy="32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E52A29-A82E-1A29-CB99-BA83577850D8}"/>
              </a:ext>
            </a:extLst>
          </p:cNvPr>
          <p:cNvSpPr/>
          <p:nvPr/>
        </p:nvSpPr>
        <p:spPr bwMode="white">
          <a:xfrm>
            <a:off x="1215238" y="3334670"/>
            <a:ext cx="323809" cy="32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300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0628D3A-089E-4898-B951-6A25EC0542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999" y="764704"/>
            <a:ext cx="7848872" cy="5941217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6E5BEB5-0213-45DB-BDAD-0C7733559077}"/>
              </a:ext>
            </a:extLst>
          </p:cNvPr>
          <p:cNvCxnSpPr/>
          <p:nvPr/>
        </p:nvCxnSpPr>
        <p:spPr>
          <a:xfrm>
            <a:off x="3503712" y="2060848"/>
            <a:ext cx="3024336" cy="1008112"/>
          </a:xfrm>
          <a:prstGeom prst="line">
            <a:avLst/>
          </a:prstGeom>
          <a:ln w="19050">
            <a:solidFill>
              <a:srgbClr val="F355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F92FBA2-C54F-4C3C-BF36-D0FCBE999F4A}"/>
              </a:ext>
            </a:extLst>
          </p:cNvPr>
          <p:cNvCxnSpPr>
            <a:cxnSpLocks/>
          </p:cNvCxnSpPr>
          <p:nvPr/>
        </p:nvCxnSpPr>
        <p:spPr>
          <a:xfrm>
            <a:off x="4007768" y="3140968"/>
            <a:ext cx="2520280" cy="936104"/>
          </a:xfrm>
          <a:prstGeom prst="line">
            <a:avLst/>
          </a:prstGeom>
          <a:ln w="19050">
            <a:solidFill>
              <a:srgbClr val="F355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B9364F3-2518-4850-A1BD-B6DBC036A506}"/>
              </a:ext>
            </a:extLst>
          </p:cNvPr>
          <p:cNvCxnSpPr>
            <a:cxnSpLocks/>
          </p:cNvCxnSpPr>
          <p:nvPr/>
        </p:nvCxnSpPr>
        <p:spPr>
          <a:xfrm flipV="1">
            <a:off x="3755740" y="2060848"/>
            <a:ext cx="2844316" cy="2070542"/>
          </a:xfrm>
          <a:prstGeom prst="line">
            <a:avLst/>
          </a:prstGeom>
          <a:ln w="19050">
            <a:solidFill>
              <a:srgbClr val="F355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19528A3-F3EC-41CF-A94F-42DD9949378E}"/>
              </a:ext>
            </a:extLst>
          </p:cNvPr>
          <p:cNvCxnSpPr>
            <a:cxnSpLocks/>
          </p:cNvCxnSpPr>
          <p:nvPr/>
        </p:nvCxnSpPr>
        <p:spPr>
          <a:xfrm>
            <a:off x="3755740" y="5219812"/>
            <a:ext cx="2772308" cy="1089508"/>
          </a:xfrm>
          <a:prstGeom prst="line">
            <a:avLst/>
          </a:prstGeom>
          <a:ln w="19050">
            <a:solidFill>
              <a:srgbClr val="F355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9DE377A6-5986-4E14-BBD2-BCCC190F3760}"/>
              </a:ext>
            </a:extLst>
          </p:cNvPr>
          <p:cNvCxnSpPr>
            <a:cxnSpLocks/>
          </p:cNvCxnSpPr>
          <p:nvPr/>
        </p:nvCxnSpPr>
        <p:spPr>
          <a:xfrm flipV="1">
            <a:off x="4981174" y="5219812"/>
            <a:ext cx="1618882" cy="1089508"/>
          </a:xfrm>
          <a:prstGeom prst="line">
            <a:avLst/>
          </a:prstGeom>
          <a:ln w="19050">
            <a:solidFill>
              <a:srgbClr val="F355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1832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9F1353-B64F-9E31-9B60-14FA0ECE0F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0D345B-054B-AD4D-15F1-35893EE54BF3}"/>
              </a:ext>
            </a:extLst>
          </p:cNvPr>
          <p:cNvSpPr/>
          <p:nvPr/>
        </p:nvSpPr>
        <p:spPr bwMode="white">
          <a:xfrm>
            <a:off x="1967619" y="2096814"/>
            <a:ext cx="314285" cy="333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320251-FE95-4FF6-FEA2-2537B4AB5E28}"/>
              </a:ext>
            </a:extLst>
          </p:cNvPr>
          <p:cNvSpPr/>
          <p:nvPr/>
        </p:nvSpPr>
        <p:spPr bwMode="white">
          <a:xfrm>
            <a:off x="1939047" y="4289249"/>
            <a:ext cx="371428" cy="324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31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AA008B-8C26-5318-02C3-4A51936DAB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1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6B60A1-6F6A-C656-F03D-CD76BAC0F87A}"/>
              </a:ext>
            </a:extLst>
          </p:cNvPr>
          <p:cNvSpPr/>
          <p:nvPr/>
        </p:nvSpPr>
        <p:spPr bwMode="white">
          <a:xfrm>
            <a:off x="1234285" y="1115029"/>
            <a:ext cx="295238" cy="32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3AAA28-EC12-3DB1-D616-15DF110A2C42}"/>
              </a:ext>
            </a:extLst>
          </p:cNvPr>
          <p:cNvSpPr/>
          <p:nvPr/>
        </p:nvSpPr>
        <p:spPr bwMode="white">
          <a:xfrm>
            <a:off x="1186666" y="3994700"/>
            <a:ext cx="361904" cy="32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83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566C24-B8FB-3A61-2256-4FE54A474E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9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A3F5FA-C33F-A980-C257-F542D496E77F}"/>
              </a:ext>
            </a:extLst>
          </p:cNvPr>
          <p:cNvSpPr/>
          <p:nvPr/>
        </p:nvSpPr>
        <p:spPr bwMode="white">
          <a:xfrm>
            <a:off x="3472380" y="3022428"/>
            <a:ext cx="561904" cy="2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174884-3A6A-9286-CA40-BBBF891DDF71}"/>
              </a:ext>
            </a:extLst>
          </p:cNvPr>
          <p:cNvSpPr/>
          <p:nvPr/>
        </p:nvSpPr>
        <p:spPr bwMode="white">
          <a:xfrm>
            <a:off x="2462857" y="4443423"/>
            <a:ext cx="1209523" cy="42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6105C8-39D4-0905-4834-99E9AB406729}"/>
              </a:ext>
            </a:extLst>
          </p:cNvPr>
          <p:cNvSpPr/>
          <p:nvPr/>
        </p:nvSpPr>
        <p:spPr bwMode="white">
          <a:xfrm>
            <a:off x="7120000" y="4443423"/>
            <a:ext cx="1180952" cy="42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A7FD2AD-2BD9-4999-BB99-6038D69D88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460"/>
          <a:stretch/>
        </p:blipFill>
        <p:spPr>
          <a:xfrm>
            <a:off x="5375920" y="2532027"/>
            <a:ext cx="2592288" cy="106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30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A326EB-D20E-E418-6236-D301927A5B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7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4321E2-EE43-152E-1B83-6930E944AE4C}"/>
              </a:ext>
            </a:extLst>
          </p:cNvPr>
          <p:cNvSpPr/>
          <p:nvPr/>
        </p:nvSpPr>
        <p:spPr bwMode="white">
          <a:xfrm>
            <a:off x="2129523" y="2031251"/>
            <a:ext cx="1180952" cy="42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B1E8C5-C5FB-7F4F-1756-E38509D6DA20}"/>
              </a:ext>
            </a:extLst>
          </p:cNvPr>
          <p:cNvSpPr/>
          <p:nvPr/>
        </p:nvSpPr>
        <p:spPr bwMode="white">
          <a:xfrm>
            <a:off x="8072380" y="2031251"/>
            <a:ext cx="476190" cy="42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4980A6-69EF-5F7D-A5FF-12C261678CDB}"/>
              </a:ext>
            </a:extLst>
          </p:cNvPr>
          <p:cNvSpPr/>
          <p:nvPr/>
        </p:nvSpPr>
        <p:spPr bwMode="white">
          <a:xfrm>
            <a:off x="4624761" y="3653529"/>
            <a:ext cx="866666" cy="42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143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228693-DE11-3E13-C2F9-94F5EAFE8A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9912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8932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2023-08-16T04:12:37Z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