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DD2AB0D-8A68-40BB-B681-3ED3D3458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443162"/>
            <a:ext cx="8782050" cy="1971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3E415-44D2-D9E9-8E27-01B1907485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F2EA8D-6639-46D1-A2C0-3C3B7EE8C548}"/>
              </a:ext>
            </a:extLst>
          </p:cNvPr>
          <p:cNvSpPr/>
          <p:nvPr/>
        </p:nvSpPr>
        <p:spPr bwMode="white">
          <a:xfrm>
            <a:off x="1634285" y="3792349"/>
            <a:ext cx="238095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870A73-18E3-4502-DDB0-DE1F07B13261}"/>
              </a:ext>
            </a:extLst>
          </p:cNvPr>
          <p:cNvSpPr/>
          <p:nvPr/>
        </p:nvSpPr>
        <p:spPr bwMode="white">
          <a:xfrm>
            <a:off x="1634285" y="4306872"/>
            <a:ext cx="228571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9351B6-D0AF-3854-1032-CFFA59EF1840}"/>
              </a:ext>
            </a:extLst>
          </p:cNvPr>
          <p:cNvSpPr/>
          <p:nvPr/>
        </p:nvSpPr>
        <p:spPr bwMode="white">
          <a:xfrm>
            <a:off x="1615238" y="4811867"/>
            <a:ext cx="266666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F22FF0-1B17-2832-0E9A-6B2A8AAD9C83}"/>
              </a:ext>
            </a:extLst>
          </p:cNvPr>
          <p:cNvSpPr/>
          <p:nvPr/>
        </p:nvSpPr>
        <p:spPr bwMode="white">
          <a:xfrm>
            <a:off x="1596190" y="5326390"/>
            <a:ext cx="304761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3A6B75-F72D-7A2E-A136-EE98C77FCB39}"/>
              </a:ext>
            </a:extLst>
          </p:cNvPr>
          <p:cNvSpPr/>
          <p:nvPr/>
        </p:nvSpPr>
        <p:spPr bwMode="white">
          <a:xfrm>
            <a:off x="1624761" y="5840914"/>
            <a:ext cx="266666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30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A95C3-F006-A806-E0C0-C3B8143E40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5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9784F9-0CDA-34C2-009D-F2DD40D544FC}"/>
              </a:ext>
            </a:extLst>
          </p:cNvPr>
          <p:cNvSpPr/>
          <p:nvPr/>
        </p:nvSpPr>
        <p:spPr bwMode="white">
          <a:xfrm>
            <a:off x="2177142" y="1686430"/>
            <a:ext cx="828571" cy="3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5D8F3A-180F-988C-D36F-053803C29B9D}"/>
              </a:ext>
            </a:extLst>
          </p:cNvPr>
          <p:cNvSpPr/>
          <p:nvPr/>
        </p:nvSpPr>
        <p:spPr bwMode="white">
          <a:xfrm>
            <a:off x="6539047" y="2991456"/>
            <a:ext cx="514285" cy="3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445E2A-C76A-6912-FEEE-B00DA7CD5867}"/>
              </a:ext>
            </a:extLst>
          </p:cNvPr>
          <p:cNvSpPr/>
          <p:nvPr/>
        </p:nvSpPr>
        <p:spPr bwMode="white">
          <a:xfrm>
            <a:off x="2872380" y="4153596"/>
            <a:ext cx="723809" cy="3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D7DD8A-1866-D43C-4E75-2FEEB2C57E4B}"/>
              </a:ext>
            </a:extLst>
          </p:cNvPr>
          <p:cNvSpPr/>
          <p:nvPr/>
        </p:nvSpPr>
        <p:spPr bwMode="white">
          <a:xfrm>
            <a:off x="2186666" y="4801346"/>
            <a:ext cx="838095" cy="3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881CE17-7F96-47CE-A8DD-BA4B0975AD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624"/>
          <a:stretch/>
        </p:blipFill>
        <p:spPr>
          <a:xfrm>
            <a:off x="2626729" y="2245915"/>
            <a:ext cx="1344333" cy="65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58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0E316-32B9-89BA-6A54-E9C3474E82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5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B2B9C5F-0426-48AA-B8EC-27AD012F9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081689"/>
            <a:ext cx="9772753" cy="6272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8C6280C-87FF-4F87-AE23-D97F16456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77833"/>
            <a:ext cx="9772753" cy="62723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3A1FDFF-8156-45A4-BBA8-F9D25BF4F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673977"/>
            <a:ext cx="9772753" cy="62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9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E0601-C1DE-9943-6E1C-0AC8BD9B6C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5154F49-1870-4D3A-9D6D-A4F07312A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556792"/>
            <a:ext cx="9772753" cy="6272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8D85ED9-72EB-4799-AD67-73552E251C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404" y="2852936"/>
            <a:ext cx="9772753" cy="62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27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C9C76-4A74-6490-7292-B95B5B992B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2" y="1042259"/>
            <a:ext cx="10800000" cy="3252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0E70C9-5A6A-6FB2-CDFC-E5B418C2B559}"/>
              </a:ext>
            </a:extLst>
          </p:cNvPr>
          <p:cNvSpPr/>
          <p:nvPr/>
        </p:nvSpPr>
        <p:spPr bwMode="white">
          <a:xfrm>
            <a:off x="1164142" y="1795831"/>
            <a:ext cx="266666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4D23BD-7308-6FFD-6A16-E8E880C5C61C}"/>
              </a:ext>
            </a:extLst>
          </p:cNvPr>
          <p:cNvSpPr/>
          <p:nvPr/>
        </p:nvSpPr>
        <p:spPr bwMode="white">
          <a:xfrm>
            <a:off x="1183190" y="2320471"/>
            <a:ext cx="219047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049905-0A98-518E-A39D-FA1AA42AE3BC}"/>
              </a:ext>
            </a:extLst>
          </p:cNvPr>
          <p:cNvSpPr/>
          <p:nvPr/>
        </p:nvSpPr>
        <p:spPr bwMode="white">
          <a:xfrm>
            <a:off x="1173666" y="2845110"/>
            <a:ext cx="238095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62C481-E151-6077-0DB5-09AA35584FDC}"/>
              </a:ext>
            </a:extLst>
          </p:cNvPr>
          <p:cNvSpPr/>
          <p:nvPr/>
        </p:nvSpPr>
        <p:spPr bwMode="white">
          <a:xfrm>
            <a:off x="1145094" y="3379288"/>
            <a:ext cx="295238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1400DF-E1AE-AA5F-8148-D7A5F078C8BF}"/>
              </a:ext>
            </a:extLst>
          </p:cNvPr>
          <p:cNvSpPr/>
          <p:nvPr/>
        </p:nvSpPr>
        <p:spPr bwMode="white">
          <a:xfrm>
            <a:off x="1164142" y="3894389"/>
            <a:ext cx="257142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06B636E-FE2B-48C3-B169-958F04B148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02"/>
          <a:stretch/>
        </p:blipFill>
        <p:spPr>
          <a:xfrm>
            <a:off x="7752184" y="1484784"/>
            <a:ext cx="4103856" cy="296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545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F7C23-6375-A189-237A-761C106EEB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5751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150B3-A567-2059-B930-F786C115AB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3158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8C515-9196-BFDA-842D-B037F9194630}"/>
              </a:ext>
            </a:extLst>
          </p:cNvPr>
          <p:cNvSpPr/>
          <p:nvPr/>
        </p:nvSpPr>
        <p:spPr bwMode="white">
          <a:xfrm>
            <a:off x="1148360" y="960744"/>
            <a:ext cx="238095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7A85BC-2612-AD1F-B2EE-688F1E604237}"/>
              </a:ext>
            </a:extLst>
          </p:cNvPr>
          <p:cNvSpPr/>
          <p:nvPr/>
        </p:nvSpPr>
        <p:spPr bwMode="white">
          <a:xfrm>
            <a:off x="1110265" y="2019793"/>
            <a:ext cx="295238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7BE774-D22B-102C-07B4-1FF0A810472D}"/>
              </a:ext>
            </a:extLst>
          </p:cNvPr>
          <p:cNvSpPr/>
          <p:nvPr/>
        </p:nvSpPr>
        <p:spPr bwMode="white">
          <a:xfrm>
            <a:off x="1129312" y="3059759"/>
            <a:ext cx="257142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B54A397-8BC7-4F1C-9F90-B5A5D3F6CA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08" y="3994775"/>
            <a:ext cx="10800000" cy="2647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BC9075-0969-42A3-8E21-F3D42BF6F7D5}"/>
              </a:ext>
            </a:extLst>
          </p:cNvPr>
          <p:cNvSpPr/>
          <p:nvPr/>
        </p:nvSpPr>
        <p:spPr bwMode="white">
          <a:xfrm>
            <a:off x="1086265" y="4119026"/>
            <a:ext cx="295238" cy="24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E66E62-D3E2-44DD-819C-34243BF0A743}"/>
              </a:ext>
            </a:extLst>
          </p:cNvPr>
          <p:cNvSpPr/>
          <p:nvPr/>
        </p:nvSpPr>
        <p:spPr bwMode="white">
          <a:xfrm>
            <a:off x="1124360" y="5696058"/>
            <a:ext cx="238095" cy="24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2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A26EF9-1AAB-E264-607C-00F73F5132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04864"/>
            <a:ext cx="10800000" cy="3344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80FA9E-0D24-B312-738D-589A387CB391}"/>
              </a:ext>
            </a:extLst>
          </p:cNvPr>
          <p:cNvSpPr/>
          <p:nvPr/>
        </p:nvSpPr>
        <p:spPr bwMode="white">
          <a:xfrm>
            <a:off x="1653122" y="2900452"/>
            <a:ext cx="257142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CD7D03-06BE-91C4-BCEA-137E44047256}"/>
              </a:ext>
            </a:extLst>
          </p:cNvPr>
          <p:cNvSpPr/>
          <p:nvPr/>
        </p:nvSpPr>
        <p:spPr bwMode="white">
          <a:xfrm>
            <a:off x="1634074" y="3462640"/>
            <a:ext cx="285714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4B0CC1-066F-744F-3EE2-3CD5453F416D}"/>
              </a:ext>
            </a:extLst>
          </p:cNvPr>
          <p:cNvSpPr/>
          <p:nvPr/>
        </p:nvSpPr>
        <p:spPr bwMode="white">
          <a:xfrm>
            <a:off x="1662646" y="4015300"/>
            <a:ext cx="238095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31FBF9-E5F1-ADB2-974E-F721841F9D24}"/>
              </a:ext>
            </a:extLst>
          </p:cNvPr>
          <p:cNvSpPr/>
          <p:nvPr/>
        </p:nvSpPr>
        <p:spPr bwMode="white">
          <a:xfrm>
            <a:off x="1624550" y="4577488"/>
            <a:ext cx="304761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80C596-C7F8-75B5-CC0A-2E067A3E4BE3}"/>
              </a:ext>
            </a:extLst>
          </p:cNvPr>
          <p:cNvSpPr/>
          <p:nvPr/>
        </p:nvSpPr>
        <p:spPr bwMode="white">
          <a:xfrm>
            <a:off x="1653122" y="5120619"/>
            <a:ext cx="257142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AF4E082-0DA0-42B7-8044-689826DABE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0578" y="1484784"/>
            <a:ext cx="3010843" cy="43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60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8AADC-F97A-762F-08FC-E4A5306F9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FD926B-126A-62FE-D37F-32ACFE710177}"/>
              </a:ext>
            </a:extLst>
          </p:cNvPr>
          <p:cNvSpPr/>
          <p:nvPr/>
        </p:nvSpPr>
        <p:spPr bwMode="white">
          <a:xfrm>
            <a:off x="1586666" y="1667361"/>
            <a:ext cx="285714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185CA9-E925-F88B-7638-2CC2078FB513}"/>
              </a:ext>
            </a:extLst>
          </p:cNvPr>
          <p:cNvSpPr/>
          <p:nvPr/>
        </p:nvSpPr>
        <p:spPr bwMode="white">
          <a:xfrm>
            <a:off x="6672380" y="1667361"/>
            <a:ext cx="238095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A43555-47BE-ED4E-7B54-6D38A2835BBD}"/>
              </a:ext>
            </a:extLst>
          </p:cNvPr>
          <p:cNvSpPr/>
          <p:nvPr/>
        </p:nvSpPr>
        <p:spPr bwMode="white">
          <a:xfrm>
            <a:off x="1615238" y="3267647"/>
            <a:ext cx="238095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99E816-3318-F40C-5782-43A74E0ABF54}"/>
              </a:ext>
            </a:extLst>
          </p:cNvPr>
          <p:cNvSpPr/>
          <p:nvPr/>
        </p:nvSpPr>
        <p:spPr bwMode="white">
          <a:xfrm>
            <a:off x="6634285" y="3267647"/>
            <a:ext cx="295238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5549F5-6D14-B4ED-4115-2827E72CCBF1}"/>
              </a:ext>
            </a:extLst>
          </p:cNvPr>
          <p:cNvSpPr/>
          <p:nvPr/>
        </p:nvSpPr>
        <p:spPr bwMode="white">
          <a:xfrm>
            <a:off x="1615238" y="4877457"/>
            <a:ext cx="238095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00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33E45-4A0F-B1CD-553B-254C6C9B80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A09D0D-DA78-9846-6B2B-72393F3233E2}"/>
              </a:ext>
            </a:extLst>
          </p:cNvPr>
          <p:cNvSpPr/>
          <p:nvPr/>
        </p:nvSpPr>
        <p:spPr bwMode="white">
          <a:xfrm>
            <a:off x="2234285" y="3255885"/>
            <a:ext cx="209523" cy="24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DE590F-047B-0924-B9C2-BFAC093738B1}"/>
              </a:ext>
            </a:extLst>
          </p:cNvPr>
          <p:cNvSpPr/>
          <p:nvPr/>
        </p:nvSpPr>
        <p:spPr bwMode="white">
          <a:xfrm>
            <a:off x="4272380" y="3255885"/>
            <a:ext cx="266666" cy="24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76BCFB-F1E3-930B-4639-59AC09005611}"/>
              </a:ext>
            </a:extLst>
          </p:cNvPr>
          <p:cNvSpPr/>
          <p:nvPr/>
        </p:nvSpPr>
        <p:spPr bwMode="white">
          <a:xfrm>
            <a:off x="6348571" y="3255885"/>
            <a:ext cx="266666" cy="24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B04611-C2A5-2F0A-3653-EB0CA921C521}"/>
              </a:ext>
            </a:extLst>
          </p:cNvPr>
          <p:cNvSpPr/>
          <p:nvPr/>
        </p:nvSpPr>
        <p:spPr bwMode="white">
          <a:xfrm>
            <a:off x="8453333" y="3255885"/>
            <a:ext cx="209523" cy="24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D95971-0D47-A2DD-5348-DF9600770371}"/>
              </a:ext>
            </a:extLst>
          </p:cNvPr>
          <p:cNvSpPr/>
          <p:nvPr/>
        </p:nvSpPr>
        <p:spPr bwMode="white">
          <a:xfrm>
            <a:off x="10500952" y="3255885"/>
            <a:ext cx="257142" cy="24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99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9A92E-3578-61EC-9CB3-DA94BDE2D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2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033165-7AD7-6274-6883-588A2119572B}"/>
              </a:ext>
            </a:extLst>
          </p:cNvPr>
          <p:cNvSpPr/>
          <p:nvPr/>
        </p:nvSpPr>
        <p:spPr bwMode="white">
          <a:xfrm>
            <a:off x="1577142" y="1678550"/>
            <a:ext cx="295238" cy="24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8027DB7-9DC0-4C5A-BF69-A32305F57B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61680"/>
            <a:ext cx="10800000" cy="241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98E1E5-9E05-4C42-A0E3-F823F19FDE87}"/>
              </a:ext>
            </a:extLst>
          </p:cNvPr>
          <p:cNvSpPr/>
          <p:nvPr/>
        </p:nvSpPr>
        <p:spPr bwMode="white">
          <a:xfrm>
            <a:off x="1599456" y="2924138"/>
            <a:ext cx="323809" cy="27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05BBDD-385F-4494-A0ED-74A2241ACA45}"/>
              </a:ext>
            </a:extLst>
          </p:cNvPr>
          <p:cNvSpPr/>
          <p:nvPr/>
        </p:nvSpPr>
        <p:spPr bwMode="white">
          <a:xfrm>
            <a:off x="1637551" y="4147358"/>
            <a:ext cx="257142" cy="27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68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3B4AF-F984-AB2B-B3D4-8726C9D5A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0F7195-2FE6-D407-9EF0-A485721F0617}"/>
              </a:ext>
            </a:extLst>
          </p:cNvPr>
          <p:cNvSpPr/>
          <p:nvPr/>
        </p:nvSpPr>
        <p:spPr bwMode="white">
          <a:xfrm>
            <a:off x="1139047" y="1163030"/>
            <a:ext cx="285714" cy="2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6B2A1D-6B72-5A3D-6533-635497B844EA}"/>
              </a:ext>
            </a:extLst>
          </p:cNvPr>
          <p:cNvSpPr/>
          <p:nvPr/>
        </p:nvSpPr>
        <p:spPr bwMode="white">
          <a:xfrm>
            <a:off x="1139047" y="2385624"/>
            <a:ext cx="285714" cy="2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DD925-FA42-6DB1-FBE4-8B0B9407FD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533EE8-F189-5082-596B-A494CFE9973D}"/>
              </a:ext>
            </a:extLst>
          </p:cNvPr>
          <p:cNvSpPr/>
          <p:nvPr/>
        </p:nvSpPr>
        <p:spPr bwMode="white">
          <a:xfrm>
            <a:off x="1720000" y="2944109"/>
            <a:ext cx="285714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59344A-7001-B6AA-5BA1-E8489C01CFC1}"/>
              </a:ext>
            </a:extLst>
          </p:cNvPr>
          <p:cNvSpPr/>
          <p:nvPr/>
        </p:nvSpPr>
        <p:spPr bwMode="white">
          <a:xfrm>
            <a:off x="1739047" y="3563370"/>
            <a:ext cx="257142" cy="27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0B5070-DFE4-3128-78CF-080B6869BD56}"/>
              </a:ext>
            </a:extLst>
          </p:cNvPr>
          <p:cNvSpPr/>
          <p:nvPr/>
        </p:nvSpPr>
        <p:spPr bwMode="white">
          <a:xfrm>
            <a:off x="1700952" y="4182632"/>
            <a:ext cx="323809" cy="27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523942-02FA-5073-0307-DD623ECEBC10}"/>
              </a:ext>
            </a:extLst>
          </p:cNvPr>
          <p:cNvSpPr/>
          <p:nvPr/>
        </p:nvSpPr>
        <p:spPr bwMode="white">
          <a:xfrm>
            <a:off x="1720000" y="4782839"/>
            <a:ext cx="285714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C38EA8-B85E-658A-2ADC-F0631A77F509}"/>
              </a:ext>
            </a:extLst>
          </p:cNvPr>
          <p:cNvSpPr/>
          <p:nvPr/>
        </p:nvSpPr>
        <p:spPr bwMode="white">
          <a:xfrm>
            <a:off x="1739047" y="5402100"/>
            <a:ext cx="257142" cy="27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1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DC90E-EA7F-F9A8-11FA-968AB8EDE9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9F4D4A-5ECD-3DFF-25DF-A707E078390B}"/>
              </a:ext>
            </a:extLst>
          </p:cNvPr>
          <p:cNvSpPr/>
          <p:nvPr/>
        </p:nvSpPr>
        <p:spPr bwMode="white">
          <a:xfrm>
            <a:off x="1710476" y="1754671"/>
            <a:ext cx="323809" cy="2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483750-12AE-6E85-A361-E15700176CF0}"/>
              </a:ext>
            </a:extLst>
          </p:cNvPr>
          <p:cNvSpPr/>
          <p:nvPr/>
        </p:nvSpPr>
        <p:spPr bwMode="white">
          <a:xfrm>
            <a:off x="1748571" y="2976402"/>
            <a:ext cx="257142" cy="2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BECD03-531D-C09B-959D-1424114E3993}"/>
              </a:ext>
            </a:extLst>
          </p:cNvPr>
          <p:cNvSpPr/>
          <p:nvPr/>
        </p:nvSpPr>
        <p:spPr bwMode="white">
          <a:xfrm>
            <a:off x="1710476" y="4198133"/>
            <a:ext cx="323809" cy="2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57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239C9-00C6-9113-234F-126AD2343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D9403-A3F3-96BB-1681-87F2E7EB43B6}"/>
              </a:ext>
            </a:extLst>
          </p:cNvPr>
          <p:cNvSpPr/>
          <p:nvPr/>
        </p:nvSpPr>
        <p:spPr bwMode="white">
          <a:xfrm>
            <a:off x="1139047" y="1172214"/>
            <a:ext cx="285714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7B8E8C-181D-6DF5-E4D9-ED21B1E6267A}"/>
              </a:ext>
            </a:extLst>
          </p:cNvPr>
          <p:cNvSpPr/>
          <p:nvPr/>
        </p:nvSpPr>
        <p:spPr bwMode="white">
          <a:xfrm>
            <a:off x="1158095" y="2402105"/>
            <a:ext cx="257142" cy="276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88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2023-08-15T18:22:12Z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