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43E8A36-B2A7-4B6A-9948-5F40207D78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2847975"/>
            <a:ext cx="9324975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00087A-51FC-D6E0-3BE1-E8FCF8A208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1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44959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DB30C4-5543-19A6-A193-08BE519E83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8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CE65B9-2895-71F3-F186-6990E9382718}"/>
              </a:ext>
            </a:extLst>
          </p:cNvPr>
          <p:cNvSpPr/>
          <p:nvPr/>
        </p:nvSpPr>
        <p:spPr bwMode="white">
          <a:xfrm>
            <a:off x="1215238" y="1220339"/>
            <a:ext cx="323809" cy="315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6A25DA-6CE9-6E32-C409-6C67A316636C}"/>
              </a:ext>
            </a:extLst>
          </p:cNvPr>
          <p:cNvSpPr/>
          <p:nvPr/>
        </p:nvSpPr>
        <p:spPr bwMode="white">
          <a:xfrm>
            <a:off x="1253333" y="2051320"/>
            <a:ext cx="257142" cy="32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F0D108-E81E-35CC-81D7-31C7E24C2E2F}"/>
              </a:ext>
            </a:extLst>
          </p:cNvPr>
          <p:cNvSpPr/>
          <p:nvPr/>
        </p:nvSpPr>
        <p:spPr bwMode="white">
          <a:xfrm>
            <a:off x="1215238" y="2882302"/>
            <a:ext cx="323809" cy="32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DFBC7B-2013-9DF3-6587-A8A1F1411DAA}"/>
              </a:ext>
            </a:extLst>
          </p:cNvPr>
          <p:cNvSpPr/>
          <p:nvPr/>
        </p:nvSpPr>
        <p:spPr bwMode="white">
          <a:xfrm>
            <a:off x="1253333" y="3713283"/>
            <a:ext cx="257142" cy="32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651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E23E38-69F2-FFD3-9E82-18CAE309CB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5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2D39BF-5771-A49F-9AA1-091E1627E979}"/>
              </a:ext>
            </a:extLst>
          </p:cNvPr>
          <p:cNvSpPr/>
          <p:nvPr/>
        </p:nvSpPr>
        <p:spPr bwMode="white">
          <a:xfrm>
            <a:off x="1986666" y="3183422"/>
            <a:ext cx="314285" cy="333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3B1DBF-3D27-B2F3-9441-2AD204EAB9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F5CD8F-FF58-98D6-5A43-5604EE241362}"/>
              </a:ext>
            </a:extLst>
          </p:cNvPr>
          <p:cNvSpPr/>
          <p:nvPr/>
        </p:nvSpPr>
        <p:spPr bwMode="white">
          <a:xfrm>
            <a:off x="1234285" y="1162653"/>
            <a:ext cx="295238" cy="32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B01ADD-298A-C87E-42C4-8C1DD5A36E30}"/>
              </a:ext>
            </a:extLst>
          </p:cNvPr>
          <p:cNvSpPr/>
          <p:nvPr/>
        </p:nvSpPr>
        <p:spPr bwMode="white">
          <a:xfrm>
            <a:off x="1234285" y="2583021"/>
            <a:ext cx="295238" cy="32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35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EAA2FF-E966-8173-3EA8-C8A717010A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AC7E53-C4E0-DB43-28D0-92E5468EADE2}"/>
              </a:ext>
            </a:extLst>
          </p:cNvPr>
          <p:cNvSpPr/>
          <p:nvPr/>
        </p:nvSpPr>
        <p:spPr bwMode="white">
          <a:xfrm>
            <a:off x="1186666" y="1191202"/>
            <a:ext cx="371428" cy="32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AF283D-A203-7D12-B3E3-0DF0761BEE71}"/>
              </a:ext>
            </a:extLst>
          </p:cNvPr>
          <p:cNvSpPr/>
          <p:nvPr/>
        </p:nvSpPr>
        <p:spPr bwMode="white">
          <a:xfrm>
            <a:off x="1215238" y="3316517"/>
            <a:ext cx="314285" cy="333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71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1BA9A4-ABC2-40E9-D9A2-830FCF0AAE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5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10ED98-D7B6-B24E-604F-54F8F0AB89F6}"/>
              </a:ext>
            </a:extLst>
          </p:cNvPr>
          <p:cNvSpPr/>
          <p:nvPr/>
        </p:nvSpPr>
        <p:spPr bwMode="white">
          <a:xfrm>
            <a:off x="5967619" y="3524729"/>
            <a:ext cx="400000" cy="30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2F5299-D446-48FC-513E-15B25D91EDB5}"/>
              </a:ext>
            </a:extLst>
          </p:cNvPr>
          <p:cNvSpPr/>
          <p:nvPr/>
        </p:nvSpPr>
        <p:spPr bwMode="white">
          <a:xfrm>
            <a:off x="5159896" y="4221088"/>
            <a:ext cx="569627" cy="503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95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509557-E839-A1EE-3C79-BF79AA7CD9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1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4B93D5-FB4B-623E-E0B1-F2295776E28F}"/>
              </a:ext>
            </a:extLst>
          </p:cNvPr>
          <p:cNvSpPr/>
          <p:nvPr/>
        </p:nvSpPr>
        <p:spPr bwMode="white">
          <a:xfrm>
            <a:off x="4834285" y="1296447"/>
            <a:ext cx="380952" cy="21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1AEC7D-EEEB-8B0D-C524-87D0B388B23F}"/>
              </a:ext>
            </a:extLst>
          </p:cNvPr>
          <p:cNvSpPr/>
          <p:nvPr/>
        </p:nvSpPr>
        <p:spPr bwMode="white">
          <a:xfrm>
            <a:off x="6767619" y="1983513"/>
            <a:ext cx="542856" cy="42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F9539D-4CE8-52FE-A803-3D7D75A5366C}"/>
              </a:ext>
            </a:extLst>
          </p:cNvPr>
          <p:cNvSpPr/>
          <p:nvPr/>
        </p:nvSpPr>
        <p:spPr bwMode="white">
          <a:xfrm>
            <a:off x="4558095" y="3777518"/>
            <a:ext cx="923809" cy="41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44EC9D-A472-D144-62B6-FBA9AC17CBE2}"/>
              </a:ext>
            </a:extLst>
          </p:cNvPr>
          <p:cNvSpPr/>
          <p:nvPr/>
        </p:nvSpPr>
        <p:spPr bwMode="white">
          <a:xfrm>
            <a:off x="3377142" y="4789031"/>
            <a:ext cx="323809" cy="29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AED9C1F-93D8-4B7F-87C1-F0B2CD50FB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1" y="2780928"/>
            <a:ext cx="1368152" cy="925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37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1A77A8-6A9E-062E-519C-47F81BB54C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79015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782282-AB55-326C-5723-9963B5E22E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2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BA5A76-2C24-4012-5395-FC60F33203B6}"/>
              </a:ext>
            </a:extLst>
          </p:cNvPr>
          <p:cNvSpPr/>
          <p:nvPr/>
        </p:nvSpPr>
        <p:spPr bwMode="white">
          <a:xfrm>
            <a:off x="1215238" y="1095995"/>
            <a:ext cx="323809" cy="33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7FA610-3141-4C4C-1271-EDE8572CEDCB}"/>
              </a:ext>
            </a:extLst>
          </p:cNvPr>
          <p:cNvSpPr/>
          <p:nvPr/>
        </p:nvSpPr>
        <p:spPr bwMode="white">
          <a:xfrm>
            <a:off x="1234285" y="1935347"/>
            <a:ext cx="295238" cy="32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4C40DE-9502-90C5-AE6C-6AFF9538081D}"/>
              </a:ext>
            </a:extLst>
          </p:cNvPr>
          <p:cNvSpPr/>
          <p:nvPr/>
        </p:nvSpPr>
        <p:spPr bwMode="white">
          <a:xfrm>
            <a:off x="1234285" y="2765160"/>
            <a:ext cx="276190" cy="32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2AE3A5-7EBD-B93F-A446-359C2A71D080}"/>
              </a:ext>
            </a:extLst>
          </p:cNvPr>
          <p:cNvSpPr/>
          <p:nvPr/>
        </p:nvSpPr>
        <p:spPr bwMode="white">
          <a:xfrm>
            <a:off x="1224761" y="3594974"/>
            <a:ext cx="323809" cy="32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62396C-A4E3-5C7F-C4E0-C4DC400DDE6C}"/>
              </a:ext>
            </a:extLst>
          </p:cNvPr>
          <p:cNvSpPr/>
          <p:nvPr/>
        </p:nvSpPr>
        <p:spPr bwMode="white">
          <a:xfrm>
            <a:off x="1186666" y="4424788"/>
            <a:ext cx="371428" cy="32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20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B28ED2-769E-D618-4B5F-9F85D9F933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8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4CDDF0A-48D9-4BF1-A3B9-1A9F91A036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924944"/>
            <a:ext cx="9265889" cy="86409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3BE4CB30-D07E-482A-9FFC-9A0E3B1214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311" y="4894013"/>
            <a:ext cx="9265889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3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2023-08-16T04:36:21Z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