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sldIdLst>
    <p:sldId id="302" r:id="rId2"/>
    <p:sldId id="324" r:id="rId3"/>
    <p:sldId id="332" r:id="rId4"/>
    <p:sldId id="331" r:id="rId5"/>
    <p:sldId id="330" r:id="rId6"/>
    <p:sldId id="329" r:id="rId7"/>
    <p:sldId id="328" r:id="rId8"/>
    <p:sldId id="327" r:id="rId9"/>
    <p:sldId id="326" r:id="rId10"/>
    <p:sldId id="325" r:id="rId11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4" d="100"/>
          <a:sy n="104" d="100"/>
        </p:scale>
        <p:origin x="594" y="11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AE1827A-26E6-437D-B53E-516C554EE213}" type="datetimeFigureOut">
              <a:rPr lang="zh-CN" altLang="en-US" smtClean="0"/>
              <a:t>2023/8/16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E2FFB16-7134-4DD3-BDD4-57E915B6335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31364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E2FFB16-7134-4DD3-BDD4-57E915B63359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86132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6EAD3A38-B82B-44ED-91CE-B09ADC5352D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66862" y="2890837"/>
            <a:ext cx="9058275" cy="10763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0DB6027-1C49-A734-B596-ECD2FA91111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008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BF078BB-0F6A-2EF4-A63A-E7E70429A907}"/>
              </a:ext>
            </a:extLst>
          </p:cNvPr>
          <p:cNvSpPr/>
          <p:nvPr/>
        </p:nvSpPr>
        <p:spPr bwMode="white">
          <a:xfrm>
            <a:off x="5767618" y="1052737"/>
            <a:ext cx="2488621" cy="6146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AD457F49-F2D4-3D87-B183-930AA3962D04}"/>
              </a:ext>
            </a:extLst>
          </p:cNvPr>
          <p:cNvSpPr/>
          <p:nvPr/>
        </p:nvSpPr>
        <p:spPr bwMode="white">
          <a:xfrm>
            <a:off x="7148570" y="4077072"/>
            <a:ext cx="3267909" cy="7335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B00F5A39-1E59-4382-9025-3F098BCEE68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20336" y="2524441"/>
            <a:ext cx="1654018" cy="936104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id="{1EA37D9C-43C6-4762-AC98-C32CA63492A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3429000"/>
            <a:ext cx="3096344" cy="936104"/>
          </a:xfrm>
          <a:prstGeom prst="rect">
            <a:avLst/>
          </a:prstGeom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id="{AC3A64EF-E0CF-4C07-98D8-3D57DC64445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47628" y="5733256"/>
            <a:ext cx="3708412" cy="9361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1900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E303956-71EA-7369-9457-5D84CE5E7ED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711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B3FD13C-EEF9-CA45-2FAC-B7B0698A1457}"/>
              </a:ext>
            </a:extLst>
          </p:cNvPr>
          <p:cNvSpPr/>
          <p:nvPr/>
        </p:nvSpPr>
        <p:spPr bwMode="white">
          <a:xfrm>
            <a:off x="2177142" y="3774320"/>
            <a:ext cx="209523" cy="228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52A286A-B82E-A637-8DAB-9F9CE3D31C86}"/>
              </a:ext>
            </a:extLst>
          </p:cNvPr>
          <p:cNvSpPr/>
          <p:nvPr/>
        </p:nvSpPr>
        <p:spPr bwMode="white">
          <a:xfrm>
            <a:off x="6053333" y="3774320"/>
            <a:ext cx="200000" cy="228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7B75D9C-944A-BB75-C56C-0154D71FE195}"/>
              </a:ext>
            </a:extLst>
          </p:cNvPr>
          <p:cNvSpPr/>
          <p:nvPr/>
        </p:nvSpPr>
        <p:spPr bwMode="white">
          <a:xfrm>
            <a:off x="7424761" y="3774320"/>
            <a:ext cx="257141" cy="228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2CDAB5B-364B-42C8-8E66-8C44494377FF}"/>
              </a:ext>
            </a:extLst>
          </p:cNvPr>
          <p:cNvSpPr/>
          <p:nvPr/>
        </p:nvSpPr>
        <p:spPr bwMode="white">
          <a:xfrm>
            <a:off x="2177142" y="5157193"/>
            <a:ext cx="678498" cy="5806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CF65E09-38E0-119B-85E7-3D5914BD39A9}"/>
              </a:ext>
            </a:extLst>
          </p:cNvPr>
          <p:cNvSpPr/>
          <p:nvPr/>
        </p:nvSpPr>
        <p:spPr bwMode="white">
          <a:xfrm>
            <a:off x="4281904" y="5518621"/>
            <a:ext cx="257142" cy="2192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791DD18-99F4-1A56-9602-C55B5BFF89D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105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6EB5EBE-81F9-2FE8-9DE3-42DE7579AB6D}"/>
              </a:ext>
            </a:extLst>
          </p:cNvPr>
          <p:cNvSpPr/>
          <p:nvPr/>
        </p:nvSpPr>
        <p:spPr bwMode="white">
          <a:xfrm>
            <a:off x="2605714" y="1792399"/>
            <a:ext cx="257142" cy="2289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8A8D843-BE51-5F5B-09DA-FC9E70080BB2}"/>
              </a:ext>
            </a:extLst>
          </p:cNvPr>
          <p:cNvSpPr/>
          <p:nvPr/>
        </p:nvSpPr>
        <p:spPr bwMode="white">
          <a:xfrm>
            <a:off x="4177142" y="1792399"/>
            <a:ext cx="209523" cy="2289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850576E-1EFB-E23C-DB53-BF65B0E14DE7}"/>
              </a:ext>
            </a:extLst>
          </p:cNvPr>
          <p:cNvSpPr/>
          <p:nvPr/>
        </p:nvSpPr>
        <p:spPr bwMode="white">
          <a:xfrm>
            <a:off x="5177142" y="1716083"/>
            <a:ext cx="200000" cy="305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26DA73C-2C8C-BF5A-8756-451135317D89}"/>
              </a:ext>
            </a:extLst>
          </p:cNvPr>
          <p:cNvSpPr/>
          <p:nvPr/>
        </p:nvSpPr>
        <p:spPr bwMode="white">
          <a:xfrm>
            <a:off x="1948571" y="3538134"/>
            <a:ext cx="200000" cy="2289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3A07F26-7927-C728-6C2F-EE6A5B378C38}"/>
              </a:ext>
            </a:extLst>
          </p:cNvPr>
          <p:cNvSpPr/>
          <p:nvPr/>
        </p:nvSpPr>
        <p:spPr bwMode="white">
          <a:xfrm>
            <a:off x="3624761" y="3538134"/>
            <a:ext cx="247619" cy="2289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CA5DD67-F789-2F88-65D4-7D764FB98B87}"/>
              </a:ext>
            </a:extLst>
          </p:cNvPr>
          <p:cNvSpPr/>
          <p:nvPr/>
        </p:nvSpPr>
        <p:spPr bwMode="white">
          <a:xfrm>
            <a:off x="5196190" y="3538134"/>
            <a:ext cx="209523" cy="2289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57748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F559C3C-EE3C-1A3B-81FB-D1653E7BB43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113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16D7155-C807-76B9-D431-6ECC46BD9221}"/>
              </a:ext>
            </a:extLst>
          </p:cNvPr>
          <p:cNvSpPr/>
          <p:nvPr/>
        </p:nvSpPr>
        <p:spPr bwMode="white">
          <a:xfrm>
            <a:off x="1977142" y="1896177"/>
            <a:ext cx="295238" cy="3239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B414CCE-F855-1180-AF36-A1C3D19794E7}"/>
              </a:ext>
            </a:extLst>
          </p:cNvPr>
          <p:cNvSpPr/>
          <p:nvPr/>
        </p:nvSpPr>
        <p:spPr bwMode="white">
          <a:xfrm>
            <a:off x="1939047" y="3773114"/>
            <a:ext cx="361904" cy="3239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74822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B8312D6-8EE5-1E85-9F47-F30091F5B94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967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040FD79-FA53-3F52-02DA-80C73D91EABE}"/>
              </a:ext>
            </a:extLst>
          </p:cNvPr>
          <p:cNvSpPr/>
          <p:nvPr/>
        </p:nvSpPr>
        <p:spPr bwMode="white">
          <a:xfrm>
            <a:off x="1224761" y="1038694"/>
            <a:ext cx="295238" cy="3239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DB7F212-62B2-5D44-AB05-B39C732B0416}"/>
              </a:ext>
            </a:extLst>
          </p:cNvPr>
          <p:cNvSpPr/>
          <p:nvPr/>
        </p:nvSpPr>
        <p:spPr bwMode="white">
          <a:xfrm>
            <a:off x="1186666" y="2915654"/>
            <a:ext cx="361904" cy="3239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90727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12C4098-FE11-822E-A067-EDEE7E7F98C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640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96AB957-F225-995F-8096-25D065061C74}"/>
              </a:ext>
            </a:extLst>
          </p:cNvPr>
          <p:cNvSpPr/>
          <p:nvPr/>
        </p:nvSpPr>
        <p:spPr bwMode="white">
          <a:xfrm>
            <a:off x="1977142" y="1888237"/>
            <a:ext cx="295238" cy="324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68E1E91-3012-19A8-0DE6-36A43DB43887}"/>
              </a:ext>
            </a:extLst>
          </p:cNvPr>
          <p:cNvSpPr/>
          <p:nvPr/>
        </p:nvSpPr>
        <p:spPr bwMode="white">
          <a:xfrm>
            <a:off x="1967619" y="3128976"/>
            <a:ext cx="314285" cy="334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72050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5CD7298-EC63-1AE8-D2D9-7517A57B864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664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03CA1C8-0090-D38F-CE16-3677E4D7C54C}"/>
              </a:ext>
            </a:extLst>
          </p:cNvPr>
          <p:cNvSpPr/>
          <p:nvPr/>
        </p:nvSpPr>
        <p:spPr bwMode="white">
          <a:xfrm>
            <a:off x="1186666" y="1115000"/>
            <a:ext cx="371428" cy="3241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0013BBB-229A-EAA8-7A55-2355D7F056A6}"/>
              </a:ext>
            </a:extLst>
          </p:cNvPr>
          <p:cNvSpPr/>
          <p:nvPr/>
        </p:nvSpPr>
        <p:spPr bwMode="white">
          <a:xfrm>
            <a:off x="1234285" y="3059806"/>
            <a:ext cx="285714" cy="3241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27932D-CEDB-DC05-4A3B-0C6013E37231}"/>
              </a:ext>
            </a:extLst>
          </p:cNvPr>
          <p:cNvSpPr/>
          <p:nvPr/>
        </p:nvSpPr>
        <p:spPr bwMode="white">
          <a:xfrm>
            <a:off x="1215238" y="4365876"/>
            <a:ext cx="314285" cy="3336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84953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FDD5BF6-5842-E339-2E5E-0A4E4612A4A5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836712"/>
            <a:ext cx="10800000" cy="57218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BFFBE510-1E65-46F1-B1CC-7402FF47AF7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19536" y="2348880"/>
            <a:ext cx="9289032" cy="879527"/>
          </a:xfrm>
          <a:prstGeom prst="rect">
            <a:avLst/>
          </a:prstGeom>
        </p:spPr>
      </p:pic>
      <p:pic>
        <p:nvPicPr>
          <p:cNvPr id="37" name="图片 36">
            <a:extLst>
              <a:ext uri="{FF2B5EF4-FFF2-40B4-BE49-F238E27FC236}">
                <a16:creationId xmlns:a16="http://schemas.microsoft.com/office/drawing/2014/main" id="{51BAA633-4B8A-4199-A0EE-B2D00955763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19536" y="4013959"/>
            <a:ext cx="9289032" cy="879527"/>
          </a:xfrm>
          <a:prstGeom prst="rect">
            <a:avLst/>
          </a:prstGeom>
        </p:spPr>
      </p:pic>
      <p:pic>
        <p:nvPicPr>
          <p:cNvPr id="38" name="图片 37">
            <a:extLst>
              <a:ext uri="{FF2B5EF4-FFF2-40B4-BE49-F238E27FC236}">
                <a16:creationId xmlns:a16="http://schemas.microsoft.com/office/drawing/2014/main" id="{BCAB6971-ED78-4647-B009-8AA9AE85276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08137" y="5625481"/>
            <a:ext cx="9289032" cy="8795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32159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549296B-FDAE-06F5-8B40-A50CD3F4714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0652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551671603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</TotalTime>
  <Words>1</Words>
  <Application>Microsoft Office PowerPoint</Application>
  <PresentationFormat>宽屏</PresentationFormat>
  <Paragraphs>1</Paragraphs>
  <Slides>10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3" baseType="lpstr">
      <vt:lpstr>等线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2023-08-16T05:14:39Z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