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32" r:id="rId2"/>
    <p:sldId id="335" r:id="rId3"/>
    <p:sldId id="336" r:id="rId4"/>
    <p:sldId id="354" r:id="rId5"/>
    <p:sldId id="376" r:id="rId6"/>
    <p:sldId id="377" r:id="rId7"/>
    <p:sldId id="378" r:id="rId8"/>
    <p:sldId id="379" r:id="rId9"/>
    <p:sldId id="380" r:id="rId10"/>
    <p:sldId id="381" r:id="rId11"/>
    <p:sldId id="337" r:id="rId12"/>
    <p:sldId id="342" r:id="rId13"/>
    <p:sldId id="383" r:id="rId14"/>
    <p:sldId id="382" r:id="rId15"/>
    <p:sldId id="384" r:id="rId16"/>
    <p:sldId id="355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3128962"/>
            <a:ext cx="7867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2" y="1925710"/>
            <a:ext cx="7067550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060" y="1954567"/>
            <a:ext cx="42005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7489"/>
          <a:stretch/>
        </p:blipFill>
        <p:spPr>
          <a:xfrm>
            <a:off x="230497" y="1898277"/>
            <a:ext cx="11572875" cy="414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02" y="1847249"/>
            <a:ext cx="108394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88770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4" y="1922609"/>
            <a:ext cx="11449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6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880336"/>
            <a:ext cx="10858500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19378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38" y="1922289"/>
            <a:ext cx="11391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469" y="1921183"/>
            <a:ext cx="10753725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1921183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96733"/>
            <a:ext cx="114776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8394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24075"/>
            <a:ext cx="114681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2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82" y="2003648"/>
            <a:ext cx="561975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248"/>
          <a:stretch/>
        </p:blipFill>
        <p:spPr>
          <a:xfrm>
            <a:off x="878024" y="2177246"/>
            <a:ext cx="10647734" cy="310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1744" y="2908094"/>
            <a:ext cx="1224136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9568" y="4036052"/>
            <a:ext cx="1224136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4560" y="4467592"/>
            <a:ext cx="1224136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0050"/>
          <a:stretch/>
        </p:blipFill>
        <p:spPr>
          <a:xfrm>
            <a:off x="407368" y="2132856"/>
            <a:ext cx="10858500" cy="26642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9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69" y="2852936"/>
            <a:ext cx="58197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8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71084"/>
            <a:ext cx="114300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2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12" y="2016458"/>
            <a:ext cx="8814844" cy="454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7210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08662"/>
            <a:ext cx="114300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80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52637"/>
            <a:ext cx="109061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1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2" y="2033230"/>
            <a:ext cx="114490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88616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78200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3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04025"/>
            <a:ext cx="11496675" cy="2162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835" y="4309065"/>
            <a:ext cx="10868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45" y="2177246"/>
            <a:ext cx="10868025" cy="3248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82" y="2003648"/>
            <a:ext cx="561975" cy="365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-1157" t="6248" r="-1157" b="34"/>
          <a:stretch/>
        </p:blipFill>
        <p:spPr>
          <a:xfrm>
            <a:off x="1047820" y="4736574"/>
            <a:ext cx="1296144" cy="1080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3752" y="2951578"/>
            <a:ext cx="720080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4399498"/>
            <a:ext cx="720080" cy="23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8299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18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52" y="1988840"/>
            <a:ext cx="115252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06905"/>
            <a:ext cx="106013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2842"/>
          <a:stretch/>
        </p:blipFill>
        <p:spPr>
          <a:xfrm>
            <a:off x="353719" y="1933539"/>
            <a:ext cx="11449050" cy="37997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4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86025"/>
            <a:ext cx="86677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5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1952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924944"/>
            <a:ext cx="7896225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2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8286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58839" b="75423"/>
          <a:stretch/>
        </p:blipFill>
        <p:spPr>
          <a:xfrm>
            <a:off x="351777" y="1828256"/>
            <a:ext cx="4736111" cy="12407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1709" b="1250"/>
          <a:stretch/>
        </p:blipFill>
        <p:spPr>
          <a:xfrm>
            <a:off x="351777" y="3140968"/>
            <a:ext cx="1150620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0515600" cy="1590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887706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0629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980" y="2996952"/>
            <a:ext cx="930592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" r="8726"/>
          <a:stretch/>
        </p:blipFill>
        <p:spPr>
          <a:xfrm>
            <a:off x="326483" y="2003648"/>
            <a:ext cx="512934" cy="365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798" y="2500982"/>
            <a:ext cx="3057525" cy="121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5732" y="2992034"/>
            <a:ext cx="1224136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978" y="3687266"/>
            <a:ext cx="1224136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28334" y="5157192"/>
            <a:ext cx="971522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2464" y="5157192"/>
            <a:ext cx="1115538" cy="29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97718"/>
            <a:ext cx="106584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715" y="3612403"/>
            <a:ext cx="9863805" cy="2857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42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64" b="73773"/>
          <a:stretch/>
        </p:blipFill>
        <p:spPr>
          <a:xfrm>
            <a:off x="335360" y="1964290"/>
            <a:ext cx="10448925" cy="1512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920" t="30981" b="1265"/>
          <a:stretch/>
        </p:blipFill>
        <p:spPr>
          <a:xfrm>
            <a:off x="2535504" y="2636912"/>
            <a:ext cx="9177120" cy="37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44" y="1971084"/>
            <a:ext cx="106299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98964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6" y="1906167"/>
            <a:ext cx="10534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2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7542"/>
          <a:stretch/>
        </p:blipFill>
        <p:spPr>
          <a:xfrm>
            <a:off x="353116" y="2132856"/>
            <a:ext cx="105727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9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8173" t="36713"/>
          <a:stretch/>
        </p:blipFill>
        <p:spPr>
          <a:xfrm>
            <a:off x="505296" y="2132856"/>
            <a:ext cx="9708654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0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454"/>
          <a:stretch/>
        </p:blipFill>
        <p:spPr>
          <a:xfrm>
            <a:off x="380734" y="1935572"/>
            <a:ext cx="11446768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19" y="2057997"/>
            <a:ext cx="115538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001"/>
          <a:stretch/>
        </p:blipFill>
        <p:spPr>
          <a:xfrm>
            <a:off x="201732" y="1943466"/>
            <a:ext cx="11610975" cy="352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28" y="1917816"/>
            <a:ext cx="11391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2840361"/>
            <a:ext cx="42005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030" b="82822"/>
          <a:stretch/>
        </p:blipFill>
        <p:spPr>
          <a:xfrm>
            <a:off x="236718" y="1945397"/>
            <a:ext cx="11668125" cy="907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912371"/>
            <a:ext cx="59055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2025-08-10T14:23:10Z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