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66837"/>
            <a:ext cx="1149667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47461"/>
            <a:ext cx="115157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2505" y="40770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44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44" y="1351793"/>
            <a:ext cx="115252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214395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49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12" y="1550101"/>
            <a:ext cx="114966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8527" y="2801007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7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6" y="1538130"/>
            <a:ext cx="115157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4096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57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31" y="1522108"/>
            <a:ext cx="11496675" cy="2533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240" y="4168687"/>
            <a:ext cx="10820400" cy="175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409573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9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91" y="1538130"/>
            <a:ext cx="114966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7858" y="27809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57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44" y="1575454"/>
            <a:ext cx="11515725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809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54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194" y="1502253"/>
            <a:ext cx="114681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1419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14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80" y="1396754"/>
            <a:ext cx="115538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48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706" y="1569667"/>
            <a:ext cx="1090612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653136"/>
            <a:ext cx="1080120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13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219325"/>
            <a:ext cx="1149667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42900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706" y="1509712"/>
            <a:ext cx="109156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19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471" y="1538130"/>
            <a:ext cx="107727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1080120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6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5132"/>
          <a:stretch/>
        </p:blipFill>
        <p:spPr>
          <a:xfrm>
            <a:off x="379375" y="1503447"/>
            <a:ext cx="10896600" cy="3725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23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999" y="1473947"/>
            <a:ext cx="109061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3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369" y="1338240"/>
            <a:ext cx="108775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0968"/>
            <a:ext cx="1080120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652071"/>
            <a:ext cx="10801200" cy="88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38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31" y="1528799"/>
            <a:ext cx="115062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315" y="1378092"/>
            <a:ext cx="108966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0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72076"/>
            <a:ext cx="108680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87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4746"/>
            <a:ext cx="108299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259" y="3284984"/>
            <a:ext cx="1022032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119921"/>
            <a:ext cx="10801200" cy="2778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3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053" y="1329513"/>
            <a:ext cx="108489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15409"/>
            <a:ext cx="10801200" cy="3361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9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62100"/>
            <a:ext cx="115633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6519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30" y="1375452"/>
            <a:ext cx="108489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22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66" y="1388991"/>
            <a:ext cx="108299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06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9687"/>
            <a:ext cx="10858500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174204"/>
            <a:ext cx="10801200" cy="2525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96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768" y="1315415"/>
            <a:ext cx="108585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08919"/>
            <a:ext cx="1080120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60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0821"/>
          <a:stretch/>
        </p:blipFill>
        <p:spPr>
          <a:xfrm>
            <a:off x="416699" y="1336113"/>
            <a:ext cx="10887075" cy="490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4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730" y="1550101"/>
            <a:ext cx="1018222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60" y="2106366"/>
            <a:ext cx="102012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16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06845"/>
            <a:ext cx="1027747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88" y="1501157"/>
            <a:ext cx="11458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68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383" y="1610698"/>
            <a:ext cx="109537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83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442" y="836712"/>
            <a:ext cx="8583116" cy="562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8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95" y="1566123"/>
            <a:ext cx="115443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22" y="1569861"/>
            <a:ext cx="108108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429000"/>
            <a:ext cx="11557284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32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22108"/>
            <a:ext cx="1098232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39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13" y="1546946"/>
            <a:ext cx="115157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46" y="2205037"/>
            <a:ext cx="73437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98" y="1566123"/>
            <a:ext cx="114871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73016"/>
            <a:ext cx="859155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1167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13" y="1557531"/>
            <a:ext cx="115157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6" y="1576383"/>
            <a:ext cx="115157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9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2025-08-12T09:08:17Z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