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65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6" r:id="rId45"/>
    <p:sldId id="367" r:id="rId46"/>
    <p:sldId id="368" r:id="rId47"/>
    <p:sldId id="369" r:id="rId48"/>
    <p:sldId id="370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148012"/>
            <a:ext cx="76200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9547"/>
            <a:ext cx="65532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5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09361"/>
            <a:ext cx="1137285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7323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034" y="2151211"/>
            <a:ext cx="5504086" cy="4158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657475"/>
            <a:ext cx="98964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148022"/>
            <a:ext cx="114585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77" y="2123525"/>
            <a:ext cx="1081087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13660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68" y="2007502"/>
            <a:ext cx="11372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82" y="2120282"/>
            <a:ext cx="1089660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502" y="4889224"/>
            <a:ext cx="8210550" cy="148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212028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18" y="2125944"/>
            <a:ext cx="11410950" cy="340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495514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69" y="2638425"/>
            <a:ext cx="98679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309"/>
          <a:stretch/>
        </p:blipFill>
        <p:spPr>
          <a:xfrm>
            <a:off x="955439" y="2151518"/>
            <a:ext cx="10857359" cy="3495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447131"/>
            <a:ext cx="581025" cy="3286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55840" y="2148286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0223" y="2148286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3630" y="3781716"/>
            <a:ext cx="1252450" cy="295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37534" y="4447091"/>
            <a:ext cx="1171855" cy="306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3830" y="5212292"/>
            <a:ext cx="1850082" cy="306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86" y="2222383"/>
            <a:ext cx="11344275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09008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2161381"/>
            <a:ext cx="104203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990" y="2186202"/>
            <a:ext cx="69342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88758"/>
            <a:ext cx="114109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6198"/>
          <a:stretch/>
        </p:blipFill>
        <p:spPr>
          <a:xfrm>
            <a:off x="479376" y="1929755"/>
            <a:ext cx="10791825" cy="41635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90222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940202"/>
            <a:ext cx="114871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09" y="1979637"/>
            <a:ext cx="10791825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82044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93" y="1974685"/>
            <a:ext cx="113633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700" y="1989356"/>
            <a:ext cx="10753725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9893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24" y="2153038"/>
            <a:ext cx="114204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0050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23" y="3119207"/>
            <a:ext cx="10658475" cy="2219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447131"/>
            <a:ext cx="581025" cy="3286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00056" y="3119207"/>
            <a:ext cx="1656184" cy="30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293097"/>
            <a:ext cx="1224136" cy="33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55572"/>
            <a:ext cx="109347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116597"/>
            <a:ext cx="109156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700" y="2628900"/>
            <a:ext cx="104584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076450"/>
            <a:ext cx="113633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20548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3536" y="1945661"/>
            <a:ext cx="7682830" cy="452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67" y="2226915"/>
            <a:ext cx="86868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92600"/>
            <a:ext cx="11477625" cy="4010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45" y="2125556"/>
            <a:ext cx="105441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67540"/>
            <a:ext cx="1053465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779"/>
          <a:stretch/>
        </p:blipFill>
        <p:spPr>
          <a:xfrm>
            <a:off x="481335" y="2132856"/>
            <a:ext cx="10515600" cy="244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426" y="2564904"/>
            <a:ext cx="10810875" cy="3276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447131"/>
            <a:ext cx="581025" cy="3286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84232" y="2636912"/>
            <a:ext cx="22322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3501008"/>
            <a:ext cx="1008112" cy="303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4349950"/>
            <a:ext cx="1440160" cy="3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69"/>
          <a:stretch/>
        </p:blipFill>
        <p:spPr>
          <a:xfrm>
            <a:off x="511628" y="2202224"/>
            <a:ext cx="10515600" cy="237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23" y="2135496"/>
            <a:ext cx="105441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038" y="2188177"/>
            <a:ext cx="105156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60" y="2207089"/>
            <a:ext cx="1055370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669908"/>
            <a:ext cx="9758404" cy="106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37" y="2200437"/>
            <a:ext cx="105918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35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54" y="2204864"/>
            <a:ext cx="96488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17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52" y="2211694"/>
            <a:ext cx="104394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5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75" y="2233964"/>
            <a:ext cx="97059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14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70" y="2191672"/>
            <a:ext cx="10458450" cy="3190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6798" y="3835400"/>
            <a:ext cx="9919762" cy="1753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4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491" t="3258"/>
          <a:stretch/>
        </p:blipFill>
        <p:spPr>
          <a:xfrm>
            <a:off x="470045" y="1950090"/>
            <a:ext cx="11259616" cy="342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477" t="3508"/>
          <a:stretch/>
        </p:blipFill>
        <p:spPr>
          <a:xfrm>
            <a:off x="523391" y="1935857"/>
            <a:ext cx="11230470" cy="343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32" y="2262733"/>
            <a:ext cx="114871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906" y="2224633"/>
            <a:ext cx="1137285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6857" t="2751" r="36858" b="72597"/>
          <a:stretch/>
        </p:blipFill>
        <p:spPr>
          <a:xfrm>
            <a:off x="4582925" y="1983560"/>
            <a:ext cx="3024336" cy="864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856987"/>
            <a:ext cx="6572250" cy="2190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92" y="1983560"/>
            <a:ext cx="3312368" cy="459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2025-08-11T12:38:00Z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