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3" r:id="rId31"/>
    <p:sldId id="354" r:id="rId32"/>
    <p:sldId id="355" r:id="rId33"/>
    <p:sldId id="352" r:id="rId34"/>
    <p:sldId id="356" r:id="rId35"/>
    <p:sldId id="357" r:id="rId36"/>
    <p:sldId id="358" r:id="rId37"/>
    <p:sldId id="359" r:id="rId38"/>
    <p:sldId id="360" r:id="rId39"/>
    <p:sldId id="361" r:id="rId40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381" autoAdjust="0"/>
    <p:restoredTop sz="95262" autoAdjust="0"/>
  </p:normalViewPr>
  <p:slideViewPr>
    <p:cSldViewPr showGuides="1">
      <p:cViewPr varScale="1">
        <p:scale>
          <a:sx n="86" d="100"/>
          <a:sy n="86" d="100"/>
        </p:scale>
        <p:origin x="100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57312"/>
            <a:ext cx="11515725" cy="4143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094" y="1403898"/>
            <a:ext cx="11544300" cy="122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5280" y="2708920"/>
            <a:ext cx="5409406" cy="3882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2088466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4975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073" y="2095500"/>
            <a:ext cx="7867650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476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7187"/>
          <a:stretch/>
        </p:blipFill>
        <p:spPr>
          <a:xfrm>
            <a:off x="319087" y="1412776"/>
            <a:ext cx="11553825" cy="26874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91373" y="1412776"/>
            <a:ext cx="3048000" cy="2133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3573016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03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896" y="2100262"/>
            <a:ext cx="9239250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238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634" y="1432500"/>
            <a:ext cx="11525250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501008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4512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742" y="1427497"/>
            <a:ext cx="1150620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060848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8561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482" y="1440394"/>
            <a:ext cx="11496675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060848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8811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741" y="1368386"/>
            <a:ext cx="11525250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780928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9719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742" y="1430532"/>
            <a:ext cx="11506200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780928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9618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693" y="1426809"/>
            <a:ext cx="11487150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345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874" y="1359508"/>
            <a:ext cx="775335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7" y="2133947"/>
            <a:ext cx="11477625" cy="3743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2708920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718" y="1404882"/>
            <a:ext cx="10753725" cy="179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83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367383"/>
            <a:ext cx="10944225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122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374880"/>
            <a:ext cx="10953750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814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121"/>
          <a:stretch/>
        </p:blipFill>
        <p:spPr>
          <a:xfrm>
            <a:off x="633412" y="1412776"/>
            <a:ext cx="10925175" cy="2185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0681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761" y="1322040"/>
            <a:ext cx="10887075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492896"/>
            <a:ext cx="10513168" cy="33123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9720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95020"/>
            <a:ext cx="10772775" cy="1171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175" y="2636912"/>
            <a:ext cx="10915650" cy="2219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8443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387452"/>
            <a:ext cx="10925175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950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750" y="1318332"/>
            <a:ext cx="10925175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7" y="2492896"/>
            <a:ext cx="10322477" cy="30243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1732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16" y="1421654"/>
            <a:ext cx="11468100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136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829925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00442" y="5229200"/>
            <a:ext cx="7703870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160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42814"/>
            <a:ext cx="11534775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708920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2307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262" y="1304272"/>
            <a:ext cx="10848975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5" y="2520514"/>
            <a:ext cx="10209781" cy="11965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4" y="4987526"/>
            <a:ext cx="10209781" cy="1164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1251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2415"/>
          <a:stretch/>
        </p:blipFill>
        <p:spPr>
          <a:xfrm>
            <a:off x="528170" y="1368386"/>
            <a:ext cx="10887075" cy="28373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1" y="2499007"/>
            <a:ext cx="10431813" cy="17066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1522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388" y="1277638"/>
            <a:ext cx="10934700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1" y="3140968"/>
            <a:ext cx="10431813" cy="17066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6858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51243"/>
            <a:ext cx="11468100" cy="17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340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937" y="1528762"/>
            <a:ext cx="10144125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092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880" y="1349646"/>
            <a:ext cx="10829925" cy="308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1" y="2514401"/>
            <a:ext cx="10431813" cy="20667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666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896600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539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623" y="1289645"/>
            <a:ext cx="10829925" cy="5019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1" y="3114334"/>
            <a:ext cx="10585177" cy="31949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4768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981" y="1412776"/>
            <a:ext cx="10887075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150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262" y="1349646"/>
            <a:ext cx="10820400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1" y="2492896"/>
            <a:ext cx="10431813" cy="23762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9187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47566"/>
            <a:ext cx="11525250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988840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532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734" y="1409881"/>
            <a:ext cx="1153477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988840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4754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259" y="1430532"/>
            <a:ext cx="11515725" cy="2400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5517" y="4153369"/>
            <a:ext cx="8658225" cy="1228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1340768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775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31516"/>
            <a:ext cx="11544300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780928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506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376" y="1414917"/>
            <a:ext cx="11506200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68614" y="2708920"/>
            <a:ext cx="799994" cy="5846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7887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922" y="1444077"/>
            <a:ext cx="11582400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060848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4386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0</Words>
  <Application>Microsoft Office PowerPoint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69</cp:revision>
  <dcterms:created xsi:type="dcterms:W3CDTF">2015-09-16T06:44:00Z</dcterms:created>
  <dcterms:modified xsi:type="dcterms:W3CDTF">2025-08-12T11:35:18Z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