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5" r:id="rId3"/>
    <p:sldId id="326" r:id="rId4"/>
    <p:sldId id="327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4" r:id="rId13"/>
    <p:sldId id="345" r:id="rId14"/>
    <p:sldId id="346" r:id="rId15"/>
    <p:sldId id="347" r:id="rId16"/>
    <p:sldId id="348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358" r:id="rId27"/>
    <p:sldId id="359" r:id="rId28"/>
    <p:sldId id="360" r:id="rId29"/>
    <p:sldId id="361" r:id="rId30"/>
    <p:sldId id="362" r:id="rId31"/>
    <p:sldId id="363" r:id="rId32"/>
    <p:sldId id="364" r:id="rId33"/>
    <p:sldId id="365" r:id="rId34"/>
    <p:sldId id="366" r:id="rId35"/>
    <p:sldId id="367" r:id="rId36"/>
    <p:sldId id="368" r:id="rId37"/>
    <p:sldId id="369" r:id="rId38"/>
    <p:sldId id="370" r:id="rId39"/>
    <p:sldId id="371" r:id="rId40"/>
    <p:sldId id="372" r:id="rId41"/>
    <p:sldId id="37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2957512"/>
            <a:ext cx="58102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28" y="1926269"/>
            <a:ext cx="11468100" cy="163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61881"/>
          <a:stretch/>
        </p:blipFill>
        <p:spPr>
          <a:xfrm>
            <a:off x="343547" y="3540967"/>
            <a:ext cx="11487150" cy="196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52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28" y="1926269"/>
            <a:ext cx="11468100" cy="163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822" y="3566517"/>
            <a:ext cx="114966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7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964055"/>
            <a:ext cx="1139190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01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812" y="2070417"/>
            <a:ext cx="90963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63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982" y="2207577"/>
            <a:ext cx="64674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03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169795"/>
            <a:ext cx="1143000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473534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60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95" y="2244090"/>
            <a:ext cx="59531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93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210752"/>
            <a:ext cx="11420475" cy="1400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659" y="3899520"/>
            <a:ext cx="108299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69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965" y="2164715"/>
            <a:ext cx="10801350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44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177732"/>
            <a:ext cx="11430000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473534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45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926684"/>
            <a:ext cx="11372850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5" y="1998662"/>
            <a:ext cx="105346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83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497" y="2190115"/>
            <a:ext cx="113633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11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230" y="2154555"/>
            <a:ext cx="10858500" cy="230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4702492"/>
            <a:ext cx="6705600" cy="1476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84432" y="21328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1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205037"/>
            <a:ext cx="1142047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6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805" y="2102167"/>
            <a:ext cx="1080135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9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15661"/>
          <a:stretch/>
        </p:blipFill>
        <p:spPr>
          <a:xfrm>
            <a:off x="361950" y="2164715"/>
            <a:ext cx="11468100" cy="400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4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2" y="2185987"/>
            <a:ext cx="10848975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99695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5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198687"/>
            <a:ext cx="11420475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473534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86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947" y="2221230"/>
            <a:ext cx="108680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8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57" y="2162810"/>
            <a:ext cx="109061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8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508" y="1928913"/>
            <a:ext cx="114966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209482"/>
            <a:ext cx="1142047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0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" y="2146617"/>
            <a:ext cx="108108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60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387" y="2048827"/>
            <a:ext cx="105632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90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435" y="2181542"/>
            <a:ext cx="108394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332" y="2177415"/>
            <a:ext cx="100107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43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955" y="2113915"/>
            <a:ext cx="1007745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08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15" y="2153176"/>
            <a:ext cx="108394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3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0900" y="2003409"/>
            <a:ext cx="7960196" cy="425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18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25" y="2188210"/>
            <a:ext cx="108013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37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620" y="2212657"/>
            <a:ext cx="99822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5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590" y="1898057"/>
            <a:ext cx="11458575" cy="116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7" y="3059004"/>
            <a:ext cx="1147762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757" y="2188210"/>
            <a:ext cx="99155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81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155" y="2169160"/>
            <a:ext cx="992505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01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590" y="1898057"/>
            <a:ext cx="11458575" cy="116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2" y="3052898"/>
            <a:ext cx="1153477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66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590" y="1898057"/>
            <a:ext cx="11458575" cy="116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" y="3014708"/>
            <a:ext cx="115062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18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363" y="1936389"/>
            <a:ext cx="95726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072" y="2656776"/>
            <a:ext cx="114681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09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28" y="1926269"/>
            <a:ext cx="11468100" cy="163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7" y="3560546"/>
            <a:ext cx="114776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1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28" y="1926269"/>
            <a:ext cx="11468100" cy="163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40919"/>
          <a:stretch/>
        </p:blipFill>
        <p:spPr>
          <a:xfrm>
            <a:off x="343547" y="3558531"/>
            <a:ext cx="11487150" cy="303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76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79</cp:revision>
  <dcterms:created xsi:type="dcterms:W3CDTF">2015-09-16T06:44:00Z</dcterms:created>
  <dcterms:modified xsi:type="dcterms:W3CDTF">2025-08-12T06:12:53Z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