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32" r:id="rId2"/>
    <p:sldId id="335" r:id="rId3"/>
    <p:sldId id="336" r:id="rId4"/>
    <p:sldId id="354" r:id="rId5"/>
    <p:sldId id="355" r:id="rId6"/>
    <p:sldId id="337" r:id="rId7"/>
    <p:sldId id="376" r:id="rId8"/>
    <p:sldId id="377" r:id="rId9"/>
    <p:sldId id="342" r:id="rId10"/>
    <p:sldId id="383" r:id="rId11"/>
    <p:sldId id="384" r:id="rId12"/>
    <p:sldId id="385" r:id="rId13"/>
    <p:sldId id="386" r:id="rId14"/>
    <p:sldId id="387" r:id="rId15"/>
    <p:sldId id="388" r:id="rId16"/>
    <p:sldId id="389" r:id="rId17"/>
    <p:sldId id="390" r:id="rId18"/>
    <p:sldId id="391" r:id="rId19"/>
    <p:sldId id="392" r:id="rId20"/>
    <p:sldId id="393" r:id="rId21"/>
    <p:sldId id="394" r:id="rId22"/>
    <p:sldId id="395" r:id="rId23"/>
    <p:sldId id="396" r:id="rId24"/>
    <p:sldId id="397" r:id="rId25"/>
    <p:sldId id="398" r:id="rId26"/>
    <p:sldId id="399" r:id="rId27"/>
    <p:sldId id="412" r:id="rId28"/>
    <p:sldId id="401" r:id="rId29"/>
    <p:sldId id="402" r:id="rId30"/>
    <p:sldId id="403" r:id="rId31"/>
    <p:sldId id="400" r:id="rId32"/>
    <p:sldId id="404" r:id="rId33"/>
    <p:sldId id="405" r:id="rId34"/>
    <p:sldId id="406" r:id="rId35"/>
    <p:sldId id="407" r:id="rId36"/>
    <p:sldId id="408" r:id="rId37"/>
    <p:sldId id="409" r:id="rId38"/>
    <p:sldId id="410" r:id="rId39"/>
    <p:sldId id="411" r:id="rId40"/>
    <p:sldId id="378" r:id="rId41"/>
    <p:sldId id="379" r:id="rId42"/>
    <p:sldId id="380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955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3119437"/>
            <a:ext cx="64198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33230"/>
            <a:ext cx="108775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140968"/>
            <a:ext cx="720080" cy="64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36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2060848"/>
            <a:ext cx="109632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3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990" y="3000375"/>
            <a:ext cx="102679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5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14" y="2000864"/>
            <a:ext cx="11439525" cy="198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216186"/>
            <a:ext cx="720080" cy="64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98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77" y="2132856"/>
            <a:ext cx="109728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2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09825"/>
            <a:ext cx="1026795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89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16" y="2024352"/>
            <a:ext cx="1170622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060848"/>
            <a:ext cx="720080" cy="64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98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55" y="3173304"/>
            <a:ext cx="10915650" cy="2038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412" y="2060848"/>
            <a:ext cx="1092517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62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77152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66" y="1930827"/>
            <a:ext cx="11353800" cy="2105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996952"/>
            <a:ext cx="6126088" cy="335840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288194"/>
            <a:ext cx="720080" cy="64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18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452" y="2849994"/>
            <a:ext cx="9772650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837294"/>
            <a:ext cx="5524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2184251"/>
            <a:ext cx="457200" cy="2828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11824" y="3356992"/>
            <a:ext cx="1296144" cy="331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3848191"/>
            <a:ext cx="1152128" cy="331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636912"/>
            <a:ext cx="84867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80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9726"/>
            <a:ext cx="115062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1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906905"/>
            <a:ext cx="17335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384" y="2473409"/>
            <a:ext cx="11058525" cy="4038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448" y="1844824"/>
            <a:ext cx="720080" cy="64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6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657" y="1899262"/>
            <a:ext cx="11287125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6282" y="4656726"/>
            <a:ext cx="1714500" cy="923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4728354"/>
            <a:ext cx="720080" cy="64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83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505" y="2071699"/>
            <a:ext cx="4149833" cy="433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6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72866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8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401" y="2105238"/>
            <a:ext cx="114871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46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0934700" cy="3171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6440" y="2060848"/>
            <a:ext cx="720080" cy="64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6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86" y="2439628"/>
            <a:ext cx="60102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4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3677"/>
          <a:stretch/>
        </p:blipFill>
        <p:spPr>
          <a:xfrm>
            <a:off x="274049" y="1988840"/>
            <a:ext cx="11572875" cy="3240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581128"/>
            <a:ext cx="720080" cy="644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1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139280"/>
            <a:ext cx="10172700" cy="381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108554"/>
            <a:ext cx="552450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2455511"/>
            <a:ext cx="457200" cy="2828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80176" y="213928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293104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4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2604"/>
          <a:stretch/>
        </p:blipFill>
        <p:spPr>
          <a:xfrm>
            <a:off x="623239" y="2122011"/>
            <a:ext cx="10963275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2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2388840"/>
            <a:ext cx="110585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4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95440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0362"/>
          <a:stretch/>
        </p:blipFill>
        <p:spPr>
          <a:xfrm>
            <a:off x="300841" y="1915783"/>
            <a:ext cx="11506200" cy="360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7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08585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1561"/>
          <a:stretch/>
        </p:blipFill>
        <p:spPr>
          <a:xfrm>
            <a:off x="316991" y="2107206"/>
            <a:ext cx="10982325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22" y="2121555"/>
            <a:ext cx="109442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42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07" y="2078676"/>
            <a:ext cx="108680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26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2299"/>
          <a:stretch/>
        </p:blipFill>
        <p:spPr>
          <a:xfrm>
            <a:off x="392207" y="2176197"/>
            <a:ext cx="10906125" cy="38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9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41" y="2231498"/>
            <a:ext cx="109061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32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975" y="3091005"/>
            <a:ext cx="10086975" cy="1228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837294"/>
            <a:ext cx="552450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2184251"/>
            <a:ext cx="457200" cy="2828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62290" y="2879570"/>
            <a:ext cx="18079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6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42" y="2123978"/>
            <a:ext cx="10934700" cy="3990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16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34" y="2186124"/>
            <a:ext cx="108013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55029"/>
            <a:ext cx="110299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9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641" y="2067551"/>
            <a:ext cx="10848975" cy="3457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184251"/>
            <a:ext cx="457200" cy="2828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2276873"/>
            <a:ext cx="720080" cy="276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3267953"/>
            <a:ext cx="792088" cy="276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4472" y="3267953"/>
            <a:ext cx="1296144" cy="276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4365105"/>
            <a:ext cx="1440160" cy="307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3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6693" t="5016" r="36375" b="79450"/>
          <a:stretch/>
        </p:blipFill>
        <p:spPr>
          <a:xfrm>
            <a:off x="983432" y="1772816"/>
            <a:ext cx="3096344" cy="8640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9611" r="673" b="3075"/>
          <a:stretch/>
        </p:blipFill>
        <p:spPr>
          <a:xfrm>
            <a:off x="335360" y="2726676"/>
            <a:ext cx="11419215" cy="374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204" y="1699531"/>
            <a:ext cx="3105150" cy="981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8469" y="2680606"/>
            <a:ext cx="1025842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268" y="3475250"/>
            <a:ext cx="114204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0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89" y="1988840"/>
            <a:ext cx="113823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2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52" y="1935572"/>
            <a:ext cx="114490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14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</Words>
  <Application>Microsoft Office PowerPoint</Application>
  <PresentationFormat>宽屏</PresentationFormat>
  <Paragraphs>1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79</cp:revision>
  <dcterms:created xsi:type="dcterms:W3CDTF">2015-09-16T06:44:00Z</dcterms:created>
  <dcterms:modified xsi:type="dcterms:W3CDTF">2025-08-10T12:35:26Z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