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95400"/>
            <a:ext cx="115347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6084"/>
            <a:ext cx="115157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60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83" y="1296135"/>
            <a:ext cx="115919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01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6" y="1327989"/>
            <a:ext cx="115252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273" y="2132856"/>
            <a:ext cx="5267119" cy="25315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75" y="4856187"/>
            <a:ext cx="8734425" cy="1381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24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98" y="1341900"/>
            <a:ext cx="114966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613" y="2813085"/>
            <a:ext cx="1080135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2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14" y="1976437"/>
            <a:ext cx="61531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8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2" y="1294113"/>
            <a:ext cx="114681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07443"/>
            <a:ext cx="9919419" cy="43018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7176"/>
            <a:ext cx="11525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0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77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50" y="1331437"/>
            <a:ext cx="114585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0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9" y="1403445"/>
            <a:ext cx="115157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48" y="3693548"/>
            <a:ext cx="107918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15" y="1988840"/>
            <a:ext cx="114776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59" y="1331437"/>
            <a:ext cx="108299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72008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0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62" y="1378092"/>
            <a:ext cx="108489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25" y="2348880"/>
            <a:ext cx="3867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4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53" y="1303444"/>
            <a:ext cx="10848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1080120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31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53" y="1331437"/>
            <a:ext cx="109347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8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98" y="1322389"/>
            <a:ext cx="109347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109452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05264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07" y="1340768"/>
            <a:ext cx="115062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77" y="3619671"/>
            <a:ext cx="70389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5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18" y="1312775"/>
            <a:ext cx="10839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795"/>
          <a:stretch/>
        </p:blipFill>
        <p:spPr>
          <a:xfrm>
            <a:off x="516700" y="1307958"/>
            <a:ext cx="10915650" cy="1974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71116"/>
            <a:ext cx="10592934" cy="1529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7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49" y="1306084"/>
            <a:ext cx="108775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86207"/>
            <a:ext cx="10657184" cy="1505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13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19" y="1296753"/>
            <a:ext cx="88106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3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23975"/>
            <a:ext cx="11496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18" y="1286788"/>
            <a:ext cx="108394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5"/>
            <a:ext cx="10729192" cy="2222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5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53" y="1285875"/>
            <a:ext cx="10858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10729192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04" y="1350227"/>
            <a:ext cx="85344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2070"/>
            <a:ext cx="107918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652" y="2808108"/>
            <a:ext cx="11327972" cy="3659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25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77" y="1430829"/>
            <a:ext cx="108680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0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52" y="1351391"/>
            <a:ext cx="108966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8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89" y="1350099"/>
            <a:ext cx="108394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7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22" y="1312775"/>
            <a:ext cx="114966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8427"/>
          <a:stretch/>
        </p:blipFill>
        <p:spPr>
          <a:xfrm>
            <a:off x="338137" y="1328797"/>
            <a:ext cx="11515725" cy="12082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60" y="2636913"/>
            <a:ext cx="9766300" cy="1109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656" y="3744044"/>
            <a:ext cx="772477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198884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57" y="1367807"/>
            <a:ext cx="115443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2775"/>
            <a:ext cx="115824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16833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8128"/>
            <a:ext cx="115538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1437"/>
            <a:ext cx="115728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2025-08-13T02:26:31Z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