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24" r:id="rId3"/>
    <p:sldId id="325" r:id="rId4"/>
    <p:sldId id="36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6" r:id="rId45"/>
    <p:sldId id="367" r:id="rId46"/>
    <p:sldId id="368" r:id="rId47"/>
    <p:sldId id="369" r:id="rId48"/>
    <p:sldId id="370" r:id="rId49"/>
    <p:sldId id="371" r:id="rId50"/>
    <p:sldId id="372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3114675"/>
            <a:ext cx="72199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832" y="2174110"/>
            <a:ext cx="113538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353" y="1927678"/>
            <a:ext cx="306705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924944"/>
            <a:ext cx="6391275" cy="1524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83" y="1988840"/>
            <a:ext cx="4036341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80111"/>
            <a:ext cx="6238875" cy="2266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254" y="4592538"/>
            <a:ext cx="7981950" cy="1428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48128" y="4447061"/>
            <a:ext cx="1296144" cy="782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24982"/>
            <a:ext cx="114300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" y="1988840"/>
            <a:ext cx="10810875" cy="147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1796" y="3590501"/>
            <a:ext cx="5998816" cy="30068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284431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46" y="2662237"/>
            <a:ext cx="887730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039960"/>
            <a:ext cx="11439525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0770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52662"/>
            <a:ext cx="82772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28" y="2015474"/>
            <a:ext cx="113919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509" y="2119586"/>
            <a:ext cx="10868025" cy="4143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0928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2258"/>
            <a:ext cx="514350" cy="3028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700337"/>
            <a:ext cx="7258050" cy="145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27848" y="3067055"/>
            <a:ext cx="100811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80514" y="3767736"/>
            <a:ext cx="100811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052404"/>
            <a:ext cx="1141095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8351" y="405833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40" y="2015333"/>
            <a:ext cx="108870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132" y="2628900"/>
            <a:ext cx="87439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001213"/>
            <a:ext cx="114014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956" y="2164284"/>
            <a:ext cx="10744200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044646"/>
            <a:ext cx="1139190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9411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715" y="2141734"/>
            <a:ext cx="94583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002" y="2234989"/>
            <a:ext cx="59531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07954"/>
            <a:ext cx="11372850" cy="2076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34083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2276872"/>
            <a:ext cx="109061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2258"/>
            <a:ext cx="514350" cy="3028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096" y="2060848"/>
            <a:ext cx="10877550" cy="291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32104" y="3802350"/>
            <a:ext cx="1656184" cy="340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9356" y="4542140"/>
            <a:ext cx="2180900" cy="340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016" y="2309405"/>
            <a:ext cx="109347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132" y="2222620"/>
            <a:ext cx="81248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223033"/>
            <a:ext cx="11372850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93277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20" y="2238664"/>
            <a:ext cx="87439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213742"/>
            <a:ext cx="113919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54" y="2122940"/>
            <a:ext cx="10829925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3172" y="299695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97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66" y="2709862"/>
            <a:ext cx="673417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36163"/>
            <a:ext cx="100869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787" y="2205037"/>
            <a:ext cx="94964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21772"/>
            <a:ext cx="10553700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437112"/>
            <a:ext cx="10081120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7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2258"/>
            <a:ext cx="514350" cy="3028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3088" y="2495777"/>
            <a:ext cx="9553575" cy="2628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548" y="3034276"/>
            <a:ext cx="1276350" cy="1085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618408" y="3230437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1930" y="3573464"/>
            <a:ext cx="864096" cy="24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60496" y="2936374"/>
            <a:ext cx="936104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00056" y="4045704"/>
            <a:ext cx="936104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06583" y="4529440"/>
            <a:ext cx="936104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11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2" y="2177384"/>
            <a:ext cx="106489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06" y="2191556"/>
            <a:ext cx="104870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4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454" y="2043092"/>
            <a:ext cx="10553700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3670" y="4437112"/>
            <a:ext cx="10602930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6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20" y="2141734"/>
            <a:ext cx="1052512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1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28" y="2108795"/>
            <a:ext cx="106299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61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957"/>
          <a:stretch/>
        </p:blipFill>
        <p:spPr>
          <a:xfrm>
            <a:off x="766762" y="1988840"/>
            <a:ext cx="10658475" cy="477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2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90"/>
          <a:stretch/>
        </p:blipFill>
        <p:spPr>
          <a:xfrm>
            <a:off x="785812" y="2060848"/>
            <a:ext cx="10620375" cy="349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93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41734"/>
            <a:ext cx="979170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9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54" y="2114928"/>
            <a:ext cx="105156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91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10543"/>
            <a:ext cx="105060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3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2258"/>
            <a:ext cx="5143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015" y="3021617"/>
            <a:ext cx="10848975" cy="1057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29606" y="3053910"/>
            <a:ext cx="1045557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3" y="3429193"/>
            <a:ext cx="792088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628" y="2205955"/>
            <a:ext cx="97059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1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852" t="5071"/>
          <a:stretch/>
        </p:blipFill>
        <p:spPr>
          <a:xfrm>
            <a:off x="452742" y="1990809"/>
            <a:ext cx="11302478" cy="349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106501"/>
            <a:ext cx="113157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622"/>
          <a:stretch/>
        </p:blipFill>
        <p:spPr>
          <a:xfrm>
            <a:off x="427978" y="1972068"/>
            <a:ext cx="11353800" cy="340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09" y="2187048"/>
            <a:ext cx="11325225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4661958"/>
            <a:ext cx="11372850" cy="1466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78</cp:revision>
  <dcterms:created xsi:type="dcterms:W3CDTF">2015-09-16T06:44:00Z</dcterms:created>
  <dcterms:modified xsi:type="dcterms:W3CDTF">2025-08-11T13:59:52Z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