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81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3133725"/>
            <a:ext cx="78009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053" y="1970865"/>
            <a:ext cx="99917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62773"/>
            <a:ext cx="94392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2" y="2822029"/>
            <a:ext cx="109632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67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15248"/>
            <a:ext cx="110775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5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315" y="2167325"/>
            <a:ext cx="111061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3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803" y="1955955"/>
            <a:ext cx="6624786" cy="456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4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60" y="1922706"/>
            <a:ext cx="109347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013" y="2019647"/>
            <a:ext cx="98964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13" y="1988840"/>
            <a:ext cx="99726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8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837" y="1993936"/>
            <a:ext cx="108204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61" y="2780928"/>
            <a:ext cx="85058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2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04864"/>
            <a:ext cx="1142047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168368"/>
            <a:ext cx="114490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1987280"/>
            <a:ext cx="109442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4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" y="2002695"/>
            <a:ext cx="110204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2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2137767"/>
            <a:ext cx="110109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2132856"/>
            <a:ext cx="1107757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108" y="3762406"/>
            <a:ext cx="11020425" cy="241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4581127"/>
            <a:ext cx="10369152" cy="1658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9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915" y="1844824"/>
            <a:ext cx="200977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7" y="2421210"/>
            <a:ext cx="109061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85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706" b="-1"/>
          <a:stretch/>
        </p:blipFill>
        <p:spPr>
          <a:xfrm>
            <a:off x="600075" y="2210743"/>
            <a:ext cx="10991850" cy="381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3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106"/>
          <a:stretch/>
        </p:blipFill>
        <p:spPr>
          <a:xfrm>
            <a:off x="619125" y="2222620"/>
            <a:ext cx="10953750" cy="378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27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90" r="82"/>
          <a:stretch/>
        </p:blipFill>
        <p:spPr>
          <a:xfrm>
            <a:off x="614363" y="2167384"/>
            <a:ext cx="10954246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46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2178674"/>
            <a:ext cx="109061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09347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" y="2177074"/>
            <a:ext cx="108870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6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6" y="1969618"/>
            <a:ext cx="10848975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4437112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4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711" y="2123978"/>
            <a:ext cx="99155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19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1928217"/>
            <a:ext cx="1091565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645024"/>
            <a:ext cx="74888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962" y="4410234"/>
            <a:ext cx="74888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2138362"/>
            <a:ext cx="11010900" cy="2581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263691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861048"/>
            <a:ext cx="74888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1955564"/>
            <a:ext cx="10925175" cy="419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3432" y="3068960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3667" y="3861048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655359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3" y="5453867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8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999303"/>
            <a:ext cx="1095375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988840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667" y="2780928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575239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3" y="4409259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221328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13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66" y="2257425"/>
            <a:ext cx="1104900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310161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667" y="3102249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896560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1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406" y="2076450"/>
            <a:ext cx="1111567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202641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667" y="2994729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789040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60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1926113"/>
            <a:ext cx="109632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1951516"/>
            <a:ext cx="109632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38134"/>
            <a:ext cx="10820400" cy="149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1306" y="3099395"/>
            <a:ext cx="7848600" cy="3209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48328" y="310099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62150" y="3938861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5394" y="4777705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328" y="561103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99" y="1987412"/>
            <a:ext cx="108489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1445"/>
            <a:ext cx="100679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50" y="1975057"/>
            <a:ext cx="99822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0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2025-08-12T07:57:24Z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