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3057525"/>
            <a:ext cx="117062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82" y="1948408"/>
            <a:ext cx="115252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31" y="1954156"/>
            <a:ext cx="114966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20933"/>
            <a:ext cx="1151572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040" y="3429000"/>
            <a:ext cx="11306822" cy="89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43" y="2424658"/>
            <a:ext cx="114585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040" y="2780928"/>
            <a:ext cx="11306822" cy="89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040" y="4891180"/>
            <a:ext cx="11306822" cy="89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2025-08-13T06:30:35Z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