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71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907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3100387"/>
            <a:ext cx="44958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84071"/>
          <a:stretch/>
        </p:blipFill>
        <p:spPr>
          <a:xfrm>
            <a:off x="9912424" y="1916832"/>
            <a:ext cx="1784276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822" y="1988840"/>
            <a:ext cx="9505056" cy="331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344" y="5295120"/>
            <a:ext cx="10696575" cy="87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1724" y="2023619"/>
            <a:ext cx="8148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95487"/>
            <a:ext cx="114014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094422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3692" y="2924944"/>
            <a:ext cx="8148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060848"/>
            <a:ext cx="115157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78" y="1988840"/>
            <a:ext cx="1082992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023619"/>
            <a:ext cx="8148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36" y="2025336"/>
            <a:ext cx="1148715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7748" y="3933056"/>
            <a:ext cx="8148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14" y="2096360"/>
            <a:ext cx="114109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7748" y="4941168"/>
            <a:ext cx="8148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14612"/>
            <a:ext cx="101822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04" y="1906905"/>
            <a:ext cx="76771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668" y="1943533"/>
            <a:ext cx="10416852" cy="472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539"/>
          <a:stretch/>
        </p:blipFill>
        <p:spPr>
          <a:xfrm>
            <a:off x="774099" y="2088841"/>
            <a:ext cx="10972725" cy="3067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562225"/>
            <a:ext cx="523875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6917" y="5155875"/>
            <a:ext cx="5524500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882" y="4708200"/>
            <a:ext cx="1381125" cy="895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84032" y="2045432"/>
            <a:ext cx="936104" cy="393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7928" y="2562225"/>
            <a:ext cx="1136290" cy="3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377" y="1972068"/>
            <a:ext cx="10570464" cy="366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94" y="1988840"/>
            <a:ext cx="108299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38" y="1971084"/>
            <a:ext cx="108108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01822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48" y="1998702"/>
            <a:ext cx="108680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06905"/>
            <a:ext cx="10039350" cy="4848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62225"/>
            <a:ext cx="523875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932" y="2701871"/>
            <a:ext cx="10934700" cy="2905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7928" y="3089915"/>
            <a:ext cx="1296144" cy="3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3538726"/>
            <a:ext cx="1296144" cy="3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3940658"/>
            <a:ext cx="936104" cy="3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4408919"/>
            <a:ext cx="1008112" cy="3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845" y="2135078"/>
            <a:ext cx="10944225" cy="3848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562225"/>
            <a:ext cx="523875" cy="173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69484" y="2156414"/>
            <a:ext cx="1136290" cy="3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2947804"/>
            <a:ext cx="1208298" cy="3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2712" y="3376042"/>
            <a:ext cx="1136290" cy="3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1664" y="4898991"/>
            <a:ext cx="1136290" cy="3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7647" y="4909756"/>
            <a:ext cx="859253" cy="3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478"/>
          <a:stretch/>
        </p:blipFill>
        <p:spPr>
          <a:xfrm>
            <a:off x="57332" y="1962206"/>
            <a:ext cx="11811000" cy="423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230" y="1913543"/>
            <a:ext cx="104108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060848"/>
            <a:ext cx="114300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88840"/>
            <a:ext cx="11296650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62515"/>
            <a:ext cx="11553825" cy="4286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2025-08-11T02:57:59Z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