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25" r:id="rId3"/>
    <p:sldId id="326" r:id="rId4"/>
    <p:sldId id="327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28" r:id="rId16"/>
    <p:sldId id="329" r:id="rId17"/>
    <p:sldId id="330" r:id="rId18"/>
    <p:sldId id="331" r:id="rId19"/>
    <p:sldId id="332" r:id="rId20"/>
    <p:sldId id="333" r:id="rId21"/>
    <p:sldId id="334" r:id="rId22"/>
    <p:sldId id="33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2900362"/>
            <a:ext cx="591502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844824"/>
            <a:ext cx="8372475" cy="100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3562" y="2548132"/>
            <a:ext cx="85248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52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371" y="3144861"/>
            <a:ext cx="8505825" cy="304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18" y="1865365"/>
            <a:ext cx="5848350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1874" y="2348880"/>
            <a:ext cx="845820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7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3140968"/>
            <a:ext cx="8524875" cy="3057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18" y="1865365"/>
            <a:ext cx="584835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1874" y="2348880"/>
            <a:ext cx="845820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86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019300"/>
            <a:ext cx="114490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01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47875"/>
            <a:ext cx="10820400" cy="2762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84432" y="2047874"/>
            <a:ext cx="864096" cy="589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87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038997"/>
            <a:ext cx="114966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15811"/>
            <a:ext cx="10839450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047874"/>
            <a:ext cx="864096" cy="589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222" y="1912621"/>
            <a:ext cx="113538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94" y="1988840"/>
            <a:ext cx="108775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246" y="2655838"/>
            <a:ext cx="10487025" cy="4019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84432" y="2047874"/>
            <a:ext cx="864096" cy="589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09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72294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51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2137" y="1926163"/>
            <a:ext cx="84677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372" y="2077620"/>
            <a:ext cx="114204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25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8840"/>
            <a:ext cx="10944225" cy="3562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84432" y="2911971"/>
            <a:ext cx="864096" cy="589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75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60" y="2624137"/>
            <a:ext cx="712470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86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09" y="1997718"/>
            <a:ext cx="11477625" cy="1676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440" y="3861048"/>
            <a:ext cx="1088707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78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8840"/>
            <a:ext cx="10915650" cy="4381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84432" y="2047874"/>
            <a:ext cx="864096" cy="589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56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09" y="1892384"/>
            <a:ext cx="1147762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928195"/>
            <a:ext cx="864096" cy="589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86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441" y="2132856"/>
            <a:ext cx="110585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81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53721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28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2544"/>
          <a:stretch/>
        </p:blipFill>
        <p:spPr>
          <a:xfrm>
            <a:off x="306741" y="1986835"/>
            <a:ext cx="11525250" cy="2522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61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0925175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047874"/>
            <a:ext cx="864096" cy="589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65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1" y="3728160"/>
            <a:ext cx="8524875" cy="3086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b="56829"/>
          <a:stretch/>
        </p:blipFill>
        <p:spPr>
          <a:xfrm>
            <a:off x="1862137" y="1916832"/>
            <a:ext cx="8467725" cy="191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453" y="1917276"/>
            <a:ext cx="11553825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928195"/>
            <a:ext cx="864096" cy="589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0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4950" y="1998702"/>
            <a:ext cx="91821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13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36912"/>
            <a:ext cx="101441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80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1398"/>
          <a:stretch/>
        </p:blipFill>
        <p:spPr>
          <a:xfrm>
            <a:off x="289986" y="1944450"/>
            <a:ext cx="11449050" cy="256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22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8840"/>
            <a:ext cx="1093470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047874"/>
            <a:ext cx="864096" cy="589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41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33" y="1979962"/>
            <a:ext cx="11430000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839963"/>
            <a:ext cx="864096" cy="589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71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60848"/>
            <a:ext cx="105632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1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597" y="2025336"/>
            <a:ext cx="11449050" cy="2447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480" y="3848075"/>
            <a:ext cx="864096" cy="589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29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0987" y="2194520"/>
            <a:ext cx="40100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89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82677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73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568" y="3686399"/>
            <a:ext cx="8429625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6829"/>
          <a:stretch/>
        </p:blipFill>
        <p:spPr>
          <a:xfrm>
            <a:off x="1862137" y="1844824"/>
            <a:ext cx="8467725" cy="19162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459" y="1870474"/>
            <a:ext cx="11363325" cy="2809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992091"/>
            <a:ext cx="864096" cy="589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52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3926" y="2204864"/>
            <a:ext cx="76962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42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636912"/>
            <a:ext cx="92487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8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424" y="3635483"/>
            <a:ext cx="842010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6829"/>
          <a:stretch/>
        </p:blipFill>
        <p:spPr>
          <a:xfrm>
            <a:off x="1862137" y="1844824"/>
            <a:ext cx="8467725" cy="19162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66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8372475" cy="1000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7329" y="2490521"/>
            <a:ext cx="8439150" cy="3457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1544" y="3890696"/>
            <a:ext cx="3429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18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908" y="3138328"/>
            <a:ext cx="8486775" cy="2924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1844824"/>
            <a:ext cx="8372475" cy="100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/>
          <a:srcRect b="79105"/>
          <a:stretch/>
        </p:blipFill>
        <p:spPr>
          <a:xfrm>
            <a:off x="1877329" y="2490521"/>
            <a:ext cx="8439150" cy="7224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1544" y="3212976"/>
            <a:ext cx="3429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09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844824"/>
            <a:ext cx="8372475" cy="1000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7666" y="2510652"/>
            <a:ext cx="8515350" cy="3686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9830" y="3710802"/>
            <a:ext cx="44672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1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1662" y="2924944"/>
            <a:ext cx="8448675" cy="2686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1844824"/>
            <a:ext cx="8372475" cy="1000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7352" y="2919082"/>
            <a:ext cx="44672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76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74</cp:revision>
  <dcterms:created xsi:type="dcterms:W3CDTF">2015-09-16T06:44:00Z</dcterms:created>
  <dcterms:modified xsi:type="dcterms:W3CDTF">2025-08-12T06:12:11Z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