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090862"/>
            <a:ext cx="6229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26483"/>
            <a:ext cx="1148715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35" y="1940186"/>
            <a:ext cx="91630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132241"/>
            <a:ext cx="11049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59422"/>
            <a:ext cx="11439525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708920"/>
            <a:ext cx="75608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477171"/>
            <a:ext cx="11192370" cy="78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79154"/>
            <a:ext cx="114776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852935"/>
            <a:ext cx="11139412" cy="745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81226"/>
            <a:ext cx="11192370" cy="8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2025-08-12T03:04:17Z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