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24" r:id="rId3"/>
    <p:sldId id="325" r:id="rId4"/>
    <p:sldId id="365" r:id="rId5"/>
    <p:sldId id="366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  <p:sldId id="356" r:id="rId37"/>
    <p:sldId id="357" r:id="rId38"/>
    <p:sldId id="358" r:id="rId39"/>
    <p:sldId id="359" r:id="rId40"/>
    <p:sldId id="360" r:id="rId41"/>
    <p:sldId id="361" r:id="rId42"/>
    <p:sldId id="362" r:id="rId43"/>
    <p:sldId id="363" r:id="rId44"/>
    <p:sldId id="364" r:id="rId45"/>
    <p:sldId id="367" r:id="rId46"/>
    <p:sldId id="370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3167062"/>
            <a:ext cx="569595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22" y="2153513"/>
            <a:ext cx="11420475" cy="3228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07" y="2195592"/>
            <a:ext cx="1140142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41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906905"/>
            <a:ext cx="114300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97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160" y="2152650"/>
            <a:ext cx="10887075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56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988840"/>
            <a:ext cx="11363325" cy="1857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2889463"/>
            <a:ext cx="8496300" cy="3743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88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04864"/>
            <a:ext cx="107727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2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137" y="2034222"/>
            <a:ext cx="1136332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41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" y="2069554"/>
            <a:ext cx="103822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3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576512"/>
            <a:ext cx="106013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25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138362"/>
            <a:ext cx="1150620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34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849" y="2817365"/>
            <a:ext cx="1077277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328862"/>
            <a:ext cx="609600" cy="2200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60096" y="3619276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" y="2063452"/>
            <a:ext cx="109537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888" y="2163336"/>
            <a:ext cx="65341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51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292" y="1980912"/>
            <a:ext cx="113823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71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362" y="2071008"/>
            <a:ext cx="10810875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38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412" y="2575064"/>
            <a:ext cx="104775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91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169155"/>
            <a:ext cx="11372850" cy="1609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8488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58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662" y="2092796"/>
            <a:ext cx="99726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61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888" y="2188939"/>
            <a:ext cx="53911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68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790" y="1927225"/>
            <a:ext cx="11468100" cy="445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8052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67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096" y="2175604"/>
            <a:ext cx="76581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88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520" y="2337832"/>
            <a:ext cx="9601200" cy="2133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481" y="2817494"/>
            <a:ext cx="1238250" cy="1162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360" y="2328862"/>
            <a:ext cx="609600" cy="2200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56040" y="2407553"/>
            <a:ext cx="1368152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2024" y="2834639"/>
            <a:ext cx="1368152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55" y="2007870"/>
            <a:ext cx="113728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9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2060848"/>
            <a:ext cx="16859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766" y="2204864"/>
            <a:ext cx="8829675" cy="3657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56440" y="206084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01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048" y="2194704"/>
            <a:ext cx="59150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7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282" y="1999888"/>
            <a:ext cx="11420475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89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322"/>
          <a:stretch/>
        </p:blipFill>
        <p:spPr>
          <a:xfrm>
            <a:off x="3332272" y="1982920"/>
            <a:ext cx="5544616" cy="4526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16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896" y="2166843"/>
            <a:ext cx="64579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78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950685"/>
            <a:ext cx="115062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97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285" y="2006937"/>
            <a:ext cx="106489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91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040528"/>
            <a:ext cx="10572750" cy="160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861048"/>
            <a:ext cx="105537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8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888" y="1989728"/>
            <a:ext cx="10563225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653135"/>
            <a:ext cx="10009112" cy="1648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32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8641" y="2266677"/>
            <a:ext cx="9248775" cy="2581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481" y="2817494"/>
            <a:ext cx="1238250" cy="1162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360" y="2328862"/>
            <a:ext cx="609600" cy="2200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40016" y="2996952"/>
            <a:ext cx="1152128" cy="318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0176" y="3729612"/>
            <a:ext cx="1152128" cy="318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51784" y="4171940"/>
            <a:ext cx="2376264" cy="318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43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857375"/>
            <a:ext cx="7534275" cy="157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3025" y="2548375"/>
            <a:ext cx="9145016" cy="409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7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129" y="2018030"/>
            <a:ext cx="104679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7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806" y="2209403"/>
            <a:ext cx="977265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84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872" y="1932801"/>
            <a:ext cx="105441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36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277" y="2132856"/>
            <a:ext cx="105822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1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014" y="1988840"/>
            <a:ext cx="10515600" cy="3371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7448" y="3789040"/>
            <a:ext cx="9937104" cy="1571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979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216" y="2269207"/>
            <a:ext cx="97345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49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4131" y="2244407"/>
            <a:ext cx="9344025" cy="2152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481" y="2817494"/>
            <a:ext cx="1238250" cy="1162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360" y="2328862"/>
            <a:ext cx="609600" cy="2200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58890" y="3167828"/>
            <a:ext cx="1081125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68208" y="3979927"/>
            <a:ext cx="1368152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80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638" y="2791088"/>
            <a:ext cx="10839450" cy="1447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328862"/>
            <a:ext cx="609600" cy="2200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90584" y="3171448"/>
            <a:ext cx="1293448" cy="288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172" y="1933039"/>
            <a:ext cx="115347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" y="2125980"/>
            <a:ext cx="115062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148" y="1938040"/>
            <a:ext cx="10277475" cy="1838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408" y="3828443"/>
            <a:ext cx="1138237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73</cp:revision>
  <dcterms:created xsi:type="dcterms:W3CDTF">2015-09-16T06:44:00Z</dcterms:created>
  <dcterms:modified xsi:type="dcterms:W3CDTF">2025-08-11T07:08:58Z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