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3128962"/>
            <a:ext cx="57150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0067"/>
          <a:stretch/>
        </p:blipFill>
        <p:spPr>
          <a:xfrm>
            <a:off x="1683435" y="1910141"/>
            <a:ext cx="8829055" cy="30436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037" y="4967219"/>
            <a:ext cx="9305925" cy="1695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195818"/>
            <a:ext cx="114300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33" y="1952511"/>
            <a:ext cx="10772775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9168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204864"/>
            <a:ext cx="114204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1869" y="1916832"/>
            <a:ext cx="18669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044" y="2833398"/>
            <a:ext cx="10067925" cy="167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36360" y="198884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153717"/>
            <a:ext cx="1139190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114550"/>
            <a:ext cx="114395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82" y="1949574"/>
            <a:ext cx="10906125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9168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194865"/>
            <a:ext cx="1144905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0770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376" y="2016458"/>
            <a:ext cx="7613303" cy="444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28085"/>
            <a:ext cx="657225" cy="2314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1013"/>
          <a:stretch/>
        </p:blipFill>
        <p:spPr>
          <a:xfrm>
            <a:off x="977301" y="2335882"/>
            <a:ext cx="10767367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55840" y="2310368"/>
            <a:ext cx="3816424" cy="362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848" y="2924944"/>
            <a:ext cx="2232248" cy="275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27848" y="3776494"/>
            <a:ext cx="2088232" cy="29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30180" y="4293096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77306" y="4725144"/>
            <a:ext cx="2110782" cy="361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19398" y="4714282"/>
            <a:ext cx="2110782" cy="361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0382"/>
          <a:stretch/>
        </p:blipFill>
        <p:spPr>
          <a:xfrm>
            <a:off x="499369" y="2636912"/>
            <a:ext cx="10820400" cy="159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00" y="2170102"/>
            <a:ext cx="108775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931122"/>
            <a:ext cx="114109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2933" t="2147" r="1010"/>
          <a:stretch/>
        </p:blipFill>
        <p:spPr>
          <a:xfrm>
            <a:off x="479375" y="2080575"/>
            <a:ext cx="9433049" cy="44644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83939" t="27981" r="89" b="13301"/>
          <a:stretch/>
        </p:blipFill>
        <p:spPr>
          <a:xfrm>
            <a:off x="9768408" y="2132856"/>
            <a:ext cx="1728192" cy="576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0456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5896"/>
          <a:stretch/>
        </p:blipFill>
        <p:spPr>
          <a:xfrm>
            <a:off x="504128" y="2614289"/>
            <a:ext cx="10810875" cy="163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607" y="2348880"/>
            <a:ext cx="108775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880" y="3248794"/>
            <a:ext cx="108394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051670"/>
            <a:ext cx="1141095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515719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67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274" y="2008566"/>
            <a:ext cx="7889955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8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39" y="2198887"/>
            <a:ext cx="93916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8926"/>
          <a:stretch/>
        </p:blipFill>
        <p:spPr>
          <a:xfrm>
            <a:off x="381000" y="1906761"/>
            <a:ext cx="11430000" cy="31064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1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28085"/>
            <a:ext cx="657225" cy="2314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536" y="2365016"/>
            <a:ext cx="10639425" cy="3324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63517" y="2460341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2819390"/>
            <a:ext cx="1152128" cy="355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92544" y="2819390"/>
            <a:ext cx="331144" cy="355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63160" y="3206414"/>
            <a:ext cx="1440160" cy="355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696" y="3818169"/>
            <a:ext cx="1152128" cy="355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60296" y="3821533"/>
            <a:ext cx="1512168" cy="355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41827" y="4823676"/>
            <a:ext cx="1512168" cy="355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29406" y="5229200"/>
            <a:ext cx="1178762" cy="340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89" y="2614612"/>
            <a:ext cx="108394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24723"/>
            <a:ext cx="69723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8801" y="2589780"/>
            <a:ext cx="6266949" cy="3997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466" y="2205037"/>
            <a:ext cx="1082040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789040"/>
            <a:ext cx="1008112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16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452" y="1925710"/>
            <a:ext cx="10706100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452" y="3771284"/>
            <a:ext cx="107918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1090"/>
          <a:stretch/>
        </p:blipFill>
        <p:spPr>
          <a:xfrm>
            <a:off x="533352" y="1942678"/>
            <a:ext cx="10734675" cy="3502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18" y="1933525"/>
            <a:ext cx="107346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1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72" y="2197365"/>
            <a:ext cx="107823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8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69" y="1988840"/>
            <a:ext cx="100488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69" y="1951219"/>
            <a:ext cx="107918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437" y="2096055"/>
            <a:ext cx="5953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682" y="2490564"/>
            <a:ext cx="10715625" cy="3314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628085"/>
            <a:ext cx="657225" cy="2314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35742" y="2665514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3606" y="3021951"/>
            <a:ext cx="2206570" cy="297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26298" y="3586925"/>
            <a:ext cx="1584176" cy="355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67434" y="4045820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86164" y="4590006"/>
            <a:ext cx="1861143" cy="297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55640" y="5013176"/>
            <a:ext cx="1592081" cy="297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55592" y="5005992"/>
            <a:ext cx="2424984" cy="297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59" y="2035646"/>
            <a:ext cx="99536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4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784" y="1995723"/>
            <a:ext cx="99822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6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286"/>
          <a:stretch/>
        </p:blipFill>
        <p:spPr>
          <a:xfrm>
            <a:off x="407368" y="1908598"/>
            <a:ext cx="11354866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21" y="1982149"/>
            <a:ext cx="115252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201933"/>
            <a:ext cx="113538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00943"/>
            <a:ext cx="11401425" cy="3962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893336"/>
            <a:ext cx="11410950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544522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74</cp:revision>
  <dcterms:created xsi:type="dcterms:W3CDTF">2015-09-16T06:44:00Z</dcterms:created>
  <dcterms:modified xsi:type="dcterms:W3CDTF">2025-08-12T02:30:24Z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