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3100387"/>
            <a:ext cx="66484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9921"/>
          <a:stretch/>
        </p:blipFill>
        <p:spPr>
          <a:xfrm>
            <a:off x="462195" y="1957414"/>
            <a:ext cx="11391900" cy="44959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4616" y="5517232"/>
            <a:ext cx="5757407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7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709862"/>
            <a:ext cx="5857875" cy="143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53879" t="20828" b="9921"/>
          <a:stretch/>
        </p:blipFill>
        <p:spPr>
          <a:xfrm>
            <a:off x="6600055" y="2420888"/>
            <a:ext cx="5254039" cy="34563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6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918407"/>
            <a:ext cx="1147762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22108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88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462" y="2276872"/>
            <a:ext cx="101250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2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4864"/>
            <a:ext cx="70961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1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289" y="2012404"/>
            <a:ext cx="11515725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725144"/>
            <a:ext cx="9229725" cy="1562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393305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63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060848"/>
            <a:ext cx="11496675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93305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25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750" y="2636912"/>
            <a:ext cx="68580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4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193" y="2024352"/>
            <a:ext cx="114681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66937"/>
            <a:ext cx="1090612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13285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1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044" y="2348880"/>
            <a:ext cx="542925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7208"/>
          <a:stretch/>
        </p:blipFill>
        <p:spPr>
          <a:xfrm>
            <a:off x="912969" y="2535741"/>
            <a:ext cx="10858500" cy="234218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62354" y="2883416"/>
            <a:ext cx="1852268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30961" y="3621278"/>
            <a:ext cx="1150113" cy="329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0144" y="4113648"/>
            <a:ext cx="1150113" cy="329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93" y="2064790"/>
            <a:ext cx="1143952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2836314"/>
            <a:ext cx="5057668" cy="376103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99695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71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72" y="2204864"/>
            <a:ext cx="65722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8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900136"/>
            <a:ext cx="1141095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65313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91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157" y="1868338"/>
            <a:ext cx="8900339" cy="29288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4425" y="4797152"/>
            <a:ext cx="99631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58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64" y="2060848"/>
            <a:ext cx="114014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1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060848"/>
            <a:ext cx="113061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8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826" y="2057400"/>
            <a:ext cx="109537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7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195002"/>
            <a:ext cx="100488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88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498" y="2158506"/>
            <a:ext cx="108870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9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72" y="2138362"/>
            <a:ext cx="110013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01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044" y="2348880"/>
            <a:ext cx="542925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232" r="1"/>
          <a:stretch/>
        </p:blipFill>
        <p:spPr>
          <a:xfrm>
            <a:off x="881392" y="3104472"/>
            <a:ext cx="10776252" cy="1638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06828" y="3569668"/>
            <a:ext cx="864096" cy="299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132856"/>
            <a:ext cx="102203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7059"/>
          <a:stretch/>
        </p:blipFill>
        <p:spPr>
          <a:xfrm>
            <a:off x="496148" y="2195986"/>
            <a:ext cx="10887075" cy="339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89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742" y="2177246"/>
            <a:ext cx="109728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6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161941"/>
            <a:ext cx="100203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8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759" y="3162620"/>
            <a:ext cx="7029450" cy="1238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044" y="2348880"/>
            <a:ext cx="542925" cy="2847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56848" y="4002864"/>
            <a:ext cx="1150113" cy="299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943466"/>
            <a:ext cx="115157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4" y="1961544"/>
            <a:ext cx="115824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2262187"/>
            <a:ext cx="1156335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4724"/>
          <a:stretch/>
        </p:blipFill>
        <p:spPr>
          <a:xfrm>
            <a:off x="390525" y="2179214"/>
            <a:ext cx="11410950" cy="30963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69830"/>
          <a:stretch/>
        </p:blipFill>
        <p:spPr>
          <a:xfrm>
            <a:off x="390525" y="2186324"/>
            <a:ext cx="11410950" cy="14310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1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2025-08-11T05:24:32Z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