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24" r:id="rId10"/>
    <p:sldId id="328" r:id="rId11"/>
    <p:sldId id="329" r:id="rId12"/>
    <p:sldId id="330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100387"/>
            <a:ext cx="62960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812" y="2566987"/>
            <a:ext cx="65913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98874"/>
            <a:ext cx="1143952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3732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61" y="2240251"/>
            <a:ext cx="64960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58209"/>
            <a:ext cx="1143952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2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2065362"/>
            <a:ext cx="103441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46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83" y="2586037"/>
            <a:ext cx="84105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2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90256"/>
            <a:ext cx="1141095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474" r="14087"/>
          <a:stretch/>
        </p:blipFill>
        <p:spPr>
          <a:xfrm>
            <a:off x="1011425" y="4243354"/>
            <a:ext cx="9217024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9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23" y="2058208"/>
            <a:ext cx="109251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69178"/>
            <a:ext cx="11420475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3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52" y="2524125"/>
            <a:ext cx="83915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7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201763"/>
            <a:ext cx="113538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43589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80884"/>
            <a:ext cx="11401425" cy="4057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544522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6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07" y="2547937"/>
            <a:ext cx="86010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202122"/>
            <a:ext cx="113919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95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20" y="2157554"/>
            <a:ext cx="105632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4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60" y="2150516"/>
            <a:ext cx="105251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6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91" y="2214195"/>
            <a:ext cx="10582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4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14" y="2160849"/>
            <a:ext cx="105632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1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97" y="2206593"/>
            <a:ext cx="105060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9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52" y="2235112"/>
            <a:ext cx="10668000" cy="3686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5589240"/>
            <a:ext cx="4429125" cy="87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13653" y="5525577"/>
            <a:ext cx="5204654" cy="927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69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14194"/>
            <a:ext cx="105060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02" y="2140421"/>
            <a:ext cx="60198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6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81" y="1870841"/>
            <a:ext cx="9772650" cy="462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37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27" y="2160849"/>
            <a:ext cx="104489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1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86" y="2132856"/>
            <a:ext cx="97440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91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15" y="2153579"/>
            <a:ext cx="105727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001429"/>
            <a:ext cx="10225136" cy="2019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5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53556"/>
            <a:ext cx="1139190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3732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71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61" y="2547937"/>
            <a:ext cx="86010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0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069"/>
          <a:stretch/>
        </p:blipFill>
        <p:spPr>
          <a:xfrm>
            <a:off x="352425" y="2170181"/>
            <a:ext cx="11487150" cy="27709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493" t="65807" r="16776"/>
          <a:stretch/>
        </p:blipFill>
        <p:spPr>
          <a:xfrm>
            <a:off x="470045" y="2564904"/>
            <a:ext cx="8928993" cy="166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208595"/>
            <a:ext cx="114014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6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48" y="2131854"/>
            <a:ext cx="10848975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2025-08-12T06:52:58Z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