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2"/>
  </p:notesMasterIdLst>
  <p:handoutMasterIdLst>
    <p:handoutMasterId r:id="rId43"/>
  </p:handoutMasterIdLst>
  <p:sldIdLst>
    <p:sldId id="302" r:id="rId2"/>
    <p:sldId id="325" r:id="rId3"/>
    <p:sldId id="326" r:id="rId4"/>
    <p:sldId id="327" r:id="rId5"/>
    <p:sldId id="336" r:id="rId6"/>
    <p:sldId id="337" r:id="rId7"/>
    <p:sldId id="338" r:id="rId8"/>
    <p:sldId id="339" r:id="rId9"/>
    <p:sldId id="340" r:id="rId10"/>
    <p:sldId id="341" r:id="rId11"/>
    <p:sldId id="342" r:id="rId12"/>
    <p:sldId id="344" r:id="rId13"/>
    <p:sldId id="345" r:id="rId14"/>
    <p:sldId id="346" r:id="rId15"/>
    <p:sldId id="347" r:id="rId16"/>
    <p:sldId id="348" r:id="rId17"/>
    <p:sldId id="349" r:id="rId18"/>
    <p:sldId id="350" r:id="rId19"/>
    <p:sldId id="351" r:id="rId20"/>
    <p:sldId id="352" r:id="rId21"/>
    <p:sldId id="353" r:id="rId22"/>
    <p:sldId id="354" r:id="rId23"/>
    <p:sldId id="355" r:id="rId24"/>
    <p:sldId id="356" r:id="rId25"/>
    <p:sldId id="357" r:id="rId26"/>
    <p:sldId id="358" r:id="rId27"/>
    <p:sldId id="359" r:id="rId28"/>
    <p:sldId id="360" r:id="rId29"/>
    <p:sldId id="361" r:id="rId30"/>
    <p:sldId id="362" r:id="rId31"/>
    <p:sldId id="363" r:id="rId32"/>
    <p:sldId id="364" r:id="rId33"/>
    <p:sldId id="365" r:id="rId34"/>
    <p:sldId id="366" r:id="rId35"/>
    <p:sldId id="367" r:id="rId36"/>
    <p:sldId id="368" r:id="rId37"/>
    <p:sldId id="369" r:id="rId38"/>
    <p:sldId id="370" r:id="rId39"/>
    <p:sldId id="371" r:id="rId40"/>
    <p:sldId id="372" r:id="rId41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E6E8"/>
    <a:srgbClr val="515151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9437" y="2947987"/>
            <a:ext cx="5953125" cy="962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858" y="2186905"/>
            <a:ext cx="10953750" cy="3762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272464" y="3212976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8525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812" y="1995487"/>
            <a:ext cx="11382375" cy="286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2573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037" y="2145299"/>
            <a:ext cx="10829925" cy="2638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72464" y="2204864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7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98011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812" y="2133600"/>
            <a:ext cx="11382375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2638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9137" y="2192635"/>
            <a:ext cx="10753725" cy="2676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72464" y="2276872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7038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525" y="2081212"/>
            <a:ext cx="11410950" cy="2695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4077072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7609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823" y="2276872"/>
            <a:ext cx="8753475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5930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525" y="2096360"/>
            <a:ext cx="11410950" cy="3590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5013176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8694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514" y="2258132"/>
            <a:ext cx="7629525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7443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t="1" b="42205"/>
          <a:stretch/>
        </p:blipFill>
        <p:spPr>
          <a:xfrm>
            <a:off x="404812" y="1934588"/>
            <a:ext cx="11382375" cy="28625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l="6982" t="65064" r="1287" b="45"/>
          <a:stretch/>
        </p:blipFill>
        <p:spPr>
          <a:xfrm>
            <a:off x="983432" y="4833685"/>
            <a:ext cx="10441160" cy="172819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60496" y="4149080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5454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803" y="1290630"/>
            <a:ext cx="1110615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7222" y="1988840"/>
            <a:ext cx="8477250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2307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254" y="2605087"/>
            <a:ext cx="9848850" cy="164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5831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862" y="1989197"/>
            <a:ext cx="11344275" cy="2790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4149080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1110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2987" y="1974335"/>
            <a:ext cx="10106025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7216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2062" y="1979178"/>
            <a:ext cx="9667875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66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190" y="2420888"/>
            <a:ext cx="8629650" cy="185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299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050" y="2157158"/>
            <a:ext cx="11391900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044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668" y="2121056"/>
            <a:ext cx="10877550" cy="3381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40" y="2996952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358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712" y="2124172"/>
            <a:ext cx="11458575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7864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713" y="2128837"/>
            <a:ext cx="10829925" cy="2600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40" y="2276872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6583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337" y="2101612"/>
            <a:ext cx="11363325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7681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t="2997"/>
          <a:stretch/>
        </p:blipFill>
        <p:spPr>
          <a:xfrm>
            <a:off x="1869721" y="2828270"/>
            <a:ext cx="8439150" cy="383440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803" y="1290630"/>
            <a:ext cx="1110615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43087" y="2060848"/>
            <a:ext cx="8505825" cy="828675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6484916" y="2078604"/>
            <a:ext cx="0" cy="1224136"/>
          </a:xfrm>
          <a:prstGeom prst="line">
            <a:avLst/>
          </a:prstGeom>
          <a:ln w="19050">
            <a:solidFill>
              <a:srgbClr val="515151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6564620" y="2107947"/>
            <a:ext cx="432048" cy="706220"/>
          </a:xfrm>
          <a:prstGeom prst="rect">
            <a:avLst/>
          </a:prstGeom>
          <a:solidFill>
            <a:srgbClr val="E6E6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153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463" y="2657475"/>
            <a:ext cx="10639425" cy="1543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68408" y="2708920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6007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150" y="2159490"/>
            <a:ext cx="11315700" cy="3343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4869160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7606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7838" y="2013469"/>
            <a:ext cx="8977186" cy="4367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0900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768" y="2222620"/>
            <a:ext cx="5895975" cy="324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24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100" y="2142610"/>
            <a:ext cx="11353800" cy="323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439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272" y="2046740"/>
            <a:ext cx="10572750" cy="3371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68408" y="2996952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8086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498" y="2624137"/>
            <a:ext cx="7696200" cy="160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238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337" y="2141903"/>
            <a:ext cx="11363325" cy="4410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2996952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7180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742" y="2213742"/>
            <a:ext cx="6496050" cy="329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4376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3693" y="1934588"/>
            <a:ext cx="11382375" cy="2590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7448" y="4565133"/>
            <a:ext cx="9505056" cy="186675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60496" y="4005064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57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803" y="1290630"/>
            <a:ext cx="1110615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71662" y="1953328"/>
            <a:ext cx="8448675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4754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940" y="2204864"/>
            <a:ext cx="6467475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3818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0" y="1844824"/>
            <a:ext cx="8534400" cy="800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5647" y="2609412"/>
            <a:ext cx="8448675" cy="4095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1803" y="1290630"/>
            <a:ext cx="11106150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3666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1318" y="2616733"/>
            <a:ext cx="8524875" cy="1304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8800" y="1844824"/>
            <a:ext cx="8534400" cy="8001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1803" y="1290630"/>
            <a:ext cx="11106150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5182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1965" y="2614945"/>
            <a:ext cx="8505825" cy="4010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8800" y="1844824"/>
            <a:ext cx="8534400" cy="8001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1803" y="1290630"/>
            <a:ext cx="11106150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4094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0" y="1844824"/>
            <a:ext cx="8534400" cy="8001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803" y="1290630"/>
            <a:ext cx="11106150" cy="619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56740" y="2600599"/>
            <a:ext cx="8515350" cy="217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313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2138362"/>
            <a:ext cx="11430000" cy="258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5766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</TotalTime>
  <Words>1</Words>
  <Application>Microsoft Office PowerPoint</Application>
  <PresentationFormat>宽屏</PresentationFormat>
  <Paragraphs>1</Paragraphs>
  <Slides>40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79</cp:revision>
  <dcterms:created xsi:type="dcterms:W3CDTF">2015-09-16T06:44:00Z</dcterms:created>
  <dcterms:modified xsi:type="dcterms:W3CDTF">2025-08-12T06:12:32Z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