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62" r:id="rId24"/>
    <p:sldId id="347" r:id="rId25"/>
    <p:sldId id="346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3025"/>
            <a:ext cx="11515725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418" y="1470613"/>
            <a:ext cx="115538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968568"/>
            <a:ext cx="737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73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52128"/>
            <a:ext cx="115157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26876"/>
            <a:ext cx="737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53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525" y="1345847"/>
            <a:ext cx="114776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861048"/>
            <a:ext cx="737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88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66121"/>
            <a:ext cx="11477625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923725"/>
            <a:ext cx="7258050" cy="1828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2564904"/>
            <a:ext cx="737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05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763" y="1375452"/>
            <a:ext cx="114871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737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49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12775"/>
            <a:ext cx="114776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12976"/>
            <a:ext cx="737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331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518" y="1374616"/>
            <a:ext cx="114776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737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74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734" y="1431438"/>
            <a:ext cx="114585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98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0167"/>
          <a:stretch/>
        </p:blipFill>
        <p:spPr>
          <a:xfrm>
            <a:off x="364732" y="1303444"/>
            <a:ext cx="10925175" cy="4310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40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683" y="1554152"/>
            <a:ext cx="1095375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3730724"/>
            <a:ext cx="1091565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39" y="4869160"/>
            <a:ext cx="10498385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1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74" y="1359508"/>
            <a:ext cx="7753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2198721"/>
            <a:ext cx="11553825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115100"/>
            <a:ext cx="737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91" y="1275451"/>
            <a:ext cx="2286000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980728"/>
            <a:ext cx="6221884" cy="5530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96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674" y="1340768"/>
            <a:ext cx="108299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3124196"/>
            <a:ext cx="10498385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061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4966"/>
          <a:stretch/>
        </p:blipFill>
        <p:spPr>
          <a:xfrm>
            <a:off x="394277" y="1296753"/>
            <a:ext cx="10848975" cy="371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31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3453" y="1268760"/>
            <a:ext cx="7562850" cy="1114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36654"/>
          <a:stretch/>
        </p:blipFill>
        <p:spPr>
          <a:xfrm>
            <a:off x="595399" y="2602557"/>
            <a:ext cx="10810875" cy="298668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7448" y="4473608"/>
            <a:ext cx="76328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824" y="1268760"/>
            <a:ext cx="955345" cy="670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1824" y="2062988"/>
            <a:ext cx="1091416" cy="2858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07968" y="1186592"/>
            <a:ext cx="1080120" cy="756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35960" y="2076108"/>
            <a:ext cx="1224136" cy="2858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44580" y="5049672"/>
            <a:ext cx="1035201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80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058" y="3276106"/>
            <a:ext cx="10353675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65467"/>
          <a:stretch/>
        </p:blipFill>
        <p:spPr>
          <a:xfrm>
            <a:off x="47328" y="1556792"/>
            <a:ext cx="10810875" cy="1628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12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5380"/>
          <a:stretch/>
        </p:blipFill>
        <p:spPr>
          <a:xfrm>
            <a:off x="407368" y="1322106"/>
            <a:ext cx="10820400" cy="3537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48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088" y="1584945"/>
            <a:ext cx="1085850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8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060" y="1303444"/>
            <a:ext cx="10906125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2439628"/>
            <a:ext cx="10364745" cy="12053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2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525" y="1366121"/>
            <a:ext cx="114776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51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417" y="1340768"/>
            <a:ext cx="109251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79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56791"/>
            <a:ext cx="115157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1192" y="3212976"/>
            <a:ext cx="737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532" y="1359430"/>
            <a:ext cx="108870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4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262" y="1331890"/>
            <a:ext cx="108299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835946"/>
            <a:ext cx="64087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39" y="3573016"/>
            <a:ext cx="10334747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80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246" y="1289604"/>
            <a:ext cx="1082040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2420888"/>
            <a:ext cx="10513169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57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358524"/>
            <a:ext cx="114966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36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2042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14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4" y="1340768"/>
            <a:ext cx="108204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09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870" y="1367402"/>
            <a:ext cx="10896600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71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262" y="1317079"/>
            <a:ext cx="10848975" cy="4848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8701" y="2420888"/>
            <a:ext cx="11101915" cy="3816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9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1890"/>
            <a:ext cx="108775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7" y="2430750"/>
            <a:ext cx="10719446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97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345" y="1286702"/>
            <a:ext cx="109061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723" y="2394254"/>
            <a:ext cx="10334747" cy="1106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8723" y="4733825"/>
            <a:ext cx="10311073" cy="1106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16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044" y="1492897"/>
            <a:ext cx="115252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1192" y="2636912"/>
            <a:ext cx="737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58" y="1488835"/>
            <a:ext cx="115062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01988" y="3231716"/>
            <a:ext cx="737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756" y="1447460"/>
            <a:ext cx="114871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737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044" y="1482145"/>
            <a:ext cx="11525250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498" y="2696259"/>
            <a:ext cx="11077575" cy="1857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726676"/>
            <a:ext cx="737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519" y="1484784"/>
            <a:ext cx="1154430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17798"/>
            <a:ext cx="737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368" y="1456791"/>
            <a:ext cx="115919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1192" y="2070710"/>
            <a:ext cx="737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07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69</cp:revision>
  <dcterms:created xsi:type="dcterms:W3CDTF">2015-09-16T06:44:00Z</dcterms:created>
  <dcterms:modified xsi:type="dcterms:W3CDTF">2025-08-12T12:22:19Z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