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36" r:id="rId6"/>
    <p:sldId id="337" r:id="rId7"/>
    <p:sldId id="338" r:id="rId8"/>
    <p:sldId id="339" r:id="rId9"/>
    <p:sldId id="340" r:id="rId10"/>
    <p:sldId id="381" r:id="rId11"/>
    <p:sldId id="382" r:id="rId12"/>
    <p:sldId id="383" r:id="rId13"/>
    <p:sldId id="341" r:id="rId14"/>
    <p:sldId id="342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2952750"/>
            <a:ext cx="59531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195470"/>
            <a:ext cx="1152525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0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08" y="2165451"/>
            <a:ext cx="11020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6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61483"/>
            <a:ext cx="11410950" cy="3990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1152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71" y="2176270"/>
            <a:ext cx="8791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22264"/>
            <a:ext cx="1142047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7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52700"/>
            <a:ext cx="8420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1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13076"/>
            <a:ext cx="114871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35" y="2164157"/>
            <a:ext cx="108870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87108"/>
            <a:ext cx="1143000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4452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32" y="2249235"/>
            <a:ext cx="53149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56" y="3806796"/>
            <a:ext cx="11534775" cy="2886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87966"/>
          <a:stretch/>
        </p:blipFill>
        <p:spPr>
          <a:xfrm>
            <a:off x="328612" y="1919567"/>
            <a:ext cx="11534775" cy="645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375" y="2673887"/>
            <a:ext cx="115252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218225"/>
            <a:ext cx="1143952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55172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9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4" y="2543175"/>
            <a:ext cx="84105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60765"/>
            <a:ext cx="114395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5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58" y="2081727"/>
            <a:ext cx="108013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021282"/>
            <a:ext cx="113728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1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26" y="2121073"/>
            <a:ext cx="10763250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8443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1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4" y="2429766"/>
            <a:ext cx="89725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54792"/>
            <a:ext cx="11525250" cy="119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56" y="3140968"/>
            <a:ext cx="115347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54792"/>
            <a:ext cx="1152525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62" y="3140968"/>
            <a:ext cx="114966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54792"/>
            <a:ext cx="1152525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66" y="3140968"/>
            <a:ext cx="11506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954792"/>
            <a:ext cx="1152525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16" y="3096156"/>
            <a:ext cx="115443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8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90" y="1926694"/>
            <a:ext cx="44958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023" y="2531962"/>
            <a:ext cx="6149340" cy="311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094" y="1935572"/>
            <a:ext cx="6134100" cy="1813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282" y="3748173"/>
            <a:ext cx="6172200" cy="211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546" y="1935572"/>
            <a:ext cx="6134100" cy="1813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496" y="3735772"/>
            <a:ext cx="6164580" cy="2392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2736" y="3739437"/>
            <a:ext cx="807720" cy="154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79</cp:revision>
  <dcterms:created xsi:type="dcterms:W3CDTF">2015-09-16T06:44:00Z</dcterms:created>
  <dcterms:modified xsi:type="dcterms:W3CDTF">2025-08-12T06:06:27Z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