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9"/>
  </p:notesMasterIdLst>
  <p:handoutMasterIdLst>
    <p:handoutMasterId r:id="rId50"/>
  </p:handoutMasterIdLst>
  <p:sldIdLst>
    <p:sldId id="302" r:id="rId2"/>
    <p:sldId id="324" r:id="rId3"/>
    <p:sldId id="325" r:id="rId4"/>
    <p:sldId id="326" r:id="rId5"/>
    <p:sldId id="365" r:id="rId6"/>
    <p:sldId id="366" r:id="rId7"/>
    <p:sldId id="327" r:id="rId8"/>
    <p:sldId id="328" r:id="rId9"/>
    <p:sldId id="329" r:id="rId10"/>
    <p:sldId id="330" r:id="rId11"/>
    <p:sldId id="331" r:id="rId12"/>
    <p:sldId id="332" r:id="rId13"/>
    <p:sldId id="333" r:id="rId14"/>
    <p:sldId id="334" r:id="rId15"/>
    <p:sldId id="335" r:id="rId16"/>
    <p:sldId id="336" r:id="rId17"/>
    <p:sldId id="337" r:id="rId18"/>
    <p:sldId id="338" r:id="rId19"/>
    <p:sldId id="339" r:id="rId20"/>
    <p:sldId id="340" r:id="rId21"/>
    <p:sldId id="341" r:id="rId22"/>
    <p:sldId id="342" r:id="rId23"/>
    <p:sldId id="343" r:id="rId24"/>
    <p:sldId id="344" r:id="rId25"/>
    <p:sldId id="345" r:id="rId26"/>
    <p:sldId id="346" r:id="rId27"/>
    <p:sldId id="347" r:id="rId28"/>
    <p:sldId id="348" r:id="rId29"/>
    <p:sldId id="349" r:id="rId30"/>
    <p:sldId id="350" r:id="rId31"/>
    <p:sldId id="351" r:id="rId32"/>
    <p:sldId id="352" r:id="rId33"/>
    <p:sldId id="353" r:id="rId34"/>
    <p:sldId id="354" r:id="rId35"/>
    <p:sldId id="355" r:id="rId36"/>
    <p:sldId id="356" r:id="rId37"/>
    <p:sldId id="357" r:id="rId38"/>
    <p:sldId id="358" r:id="rId39"/>
    <p:sldId id="359" r:id="rId40"/>
    <p:sldId id="360" r:id="rId41"/>
    <p:sldId id="361" r:id="rId42"/>
    <p:sldId id="362" r:id="rId43"/>
    <p:sldId id="363" r:id="rId44"/>
    <p:sldId id="364" r:id="rId45"/>
    <p:sldId id="367" r:id="rId46"/>
    <p:sldId id="368" r:id="rId47"/>
    <p:sldId id="369" r:id="rId48"/>
  </p:sldIdLst>
  <p:sldSz cx="12192000" cy="6858000"/>
  <p:notesSz cx="6858000" cy="9144000"/>
  <p:custDataLst>
    <p:tags r:id="rId5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ags" Target="tags/tag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2913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5262" y="3124200"/>
            <a:ext cx="41814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256485"/>
            <a:ext cx="11468100" cy="1485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612" y="4005064"/>
            <a:ext cx="11353800" cy="1438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88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524" y="2209378"/>
            <a:ext cx="11344275" cy="4171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415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1914525"/>
            <a:ext cx="11525250" cy="302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4343006"/>
            <a:ext cx="8039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977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664" y="1939545"/>
            <a:ext cx="109632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568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1963120"/>
            <a:ext cx="1093470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889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183676"/>
            <a:ext cx="768667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32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2168624"/>
            <a:ext cx="11468100" cy="3276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60496" y="4869160"/>
            <a:ext cx="8039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418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576" y="2609850"/>
            <a:ext cx="9934575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63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2187480"/>
            <a:ext cx="11449050" cy="3267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068960"/>
            <a:ext cx="8039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254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17" y="2200275"/>
            <a:ext cx="11039475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340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353" y="3796977"/>
            <a:ext cx="600075" cy="1390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408"/>
          <a:stretch/>
        </p:blipFill>
        <p:spPr>
          <a:xfrm>
            <a:off x="942611" y="2163291"/>
            <a:ext cx="10804697" cy="3209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148134" y="3284984"/>
            <a:ext cx="864096" cy="3107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62096" y="4522782"/>
            <a:ext cx="2108140" cy="3107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79236" y="4958804"/>
            <a:ext cx="3537044" cy="3107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" y="2167540"/>
            <a:ext cx="1156335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6715" y="2965582"/>
            <a:ext cx="10829925" cy="1524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496" y="3861048"/>
            <a:ext cx="8039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91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125" y="1928014"/>
            <a:ext cx="1095375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510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164" y="2159099"/>
            <a:ext cx="585787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71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" y="2195533"/>
            <a:ext cx="11382375" cy="1476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496" y="3068960"/>
            <a:ext cx="8039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38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1100" y="2132856"/>
            <a:ext cx="982980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91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346" y="2178731"/>
            <a:ext cx="716280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583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22704"/>
          <a:stretch/>
        </p:blipFill>
        <p:spPr>
          <a:xfrm>
            <a:off x="407368" y="2179511"/>
            <a:ext cx="11401425" cy="3121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61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165557"/>
            <a:ext cx="10906125" cy="4162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2204864"/>
            <a:ext cx="8039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687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1914436"/>
            <a:ext cx="1141095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671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31632"/>
          <a:stretch/>
        </p:blipFill>
        <p:spPr>
          <a:xfrm>
            <a:off x="407368" y="2132856"/>
            <a:ext cx="10848975" cy="37444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72600" y="3068960"/>
            <a:ext cx="80392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885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353" y="2733675"/>
            <a:ext cx="600075" cy="1390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5595" y="2492896"/>
            <a:ext cx="9753600" cy="2457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/>
          <a:srcRect l="6810"/>
          <a:stretch/>
        </p:blipFill>
        <p:spPr>
          <a:xfrm>
            <a:off x="963428" y="2852936"/>
            <a:ext cx="985267" cy="1428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048328" y="3053720"/>
            <a:ext cx="864096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48328" y="4172055"/>
            <a:ext cx="1080120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676525"/>
            <a:ext cx="9048750" cy="150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39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008399"/>
            <a:ext cx="114300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01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022" y="2095888"/>
            <a:ext cx="10829925" cy="2628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72600" y="2204864"/>
            <a:ext cx="8039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728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19150"/>
          <a:stretch/>
        </p:blipFill>
        <p:spPr>
          <a:xfrm>
            <a:off x="361950" y="1929356"/>
            <a:ext cx="11468100" cy="401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896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184584"/>
            <a:ext cx="1092517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168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015" y="2160849"/>
            <a:ext cx="1095375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781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26049" b="42968"/>
          <a:stretch/>
        </p:blipFill>
        <p:spPr>
          <a:xfrm>
            <a:off x="382015" y="1967939"/>
            <a:ext cx="10953750" cy="10801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249" y="3029772"/>
            <a:ext cx="1098232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97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453" y="2932021"/>
            <a:ext cx="10925175" cy="15811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/>
          <a:srcRect t="26049" b="42968"/>
          <a:stretch/>
        </p:blipFill>
        <p:spPr>
          <a:xfrm>
            <a:off x="382015" y="1967939"/>
            <a:ext cx="10953750" cy="108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913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329" y="3037106"/>
            <a:ext cx="10906125" cy="31908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/>
          <a:srcRect t="26049" b="42968"/>
          <a:stretch/>
        </p:blipFill>
        <p:spPr>
          <a:xfrm>
            <a:off x="382015" y="1967939"/>
            <a:ext cx="10953750" cy="108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88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848" y="2153176"/>
            <a:ext cx="10820400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32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324" y="2732913"/>
            <a:ext cx="10782300" cy="16668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353" y="2733675"/>
            <a:ext cx="600075" cy="1390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19736" y="2883416"/>
            <a:ext cx="1224136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51000" y="3676203"/>
            <a:ext cx="1224136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710" y="2154897"/>
            <a:ext cx="1101090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372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141989"/>
            <a:ext cx="5505450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677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953" y="1942961"/>
            <a:ext cx="10772775" cy="4838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4386058"/>
            <a:ext cx="10225136" cy="24063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0840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536" y="1926992"/>
            <a:ext cx="10782300" cy="4105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5301208"/>
            <a:ext cx="712879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36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168" y="2132856"/>
            <a:ext cx="99822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71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138" y="2132856"/>
            <a:ext cx="10039350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981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943735"/>
            <a:ext cx="10820400" cy="146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873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508" y="2050509"/>
            <a:ext cx="1002030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492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353" y="2733675"/>
            <a:ext cx="600075" cy="1390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884" y="2177031"/>
            <a:ext cx="10753725" cy="29241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688288" y="3501008"/>
            <a:ext cx="1152128" cy="3087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87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460" y="2857639"/>
            <a:ext cx="10744200" cy="2095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353" y="2733675"/>
            <a:ext cx="600075" cy="1390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935760" y="2905988"/>
            <a:ext cx="1368152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23992" y="3769088"/>
            <a:ext cx="1368152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51784" y="4154771"/>
            <a:ext cx="1368152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75720" y="4528477"/>
            <a:ext cx="1368152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643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1963825"/>
            <a:ext cx="11410950" cy="3581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511" y="5733256"/>
            <a:ext cx="200025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2276475"/>
            <a:ext cx="11353800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77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1778"/>
          <a:stretch/>
        </p:blipFill>
        <p:spPr>
          <a:xfrm>
            <a:off x="404812" y="1934506"/>
            <a:ext cx="11382375" cy="454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0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</Words>
  <Application>Microsoft Office PowerPoint</Application>
  <PresentationFormat>宽屏</PresentationFormat>
  <Paragraphs>1</Paragraphs>
  <Slides>47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72</cp:revision>
  <dcterms:created xsi:type="dcterms:W3CDTF">2015-09-16T06:44:00Z</dcterms:created>
  <dcterms:modified xsi:type="dcterms:W3CDTF">2025-08-11T06:01:23Z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