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152775"/>
            <a:ext cx="62293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14" y="2020416"/>
            <a:ext cx="82200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2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158576"/>
            <a:ext cx="11382375" cy="2428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439" y="4847595"/>
            <a:ext cx="10858500" cy="60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1152" y="49411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7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42" y="2048991"/>
            <a:ext cx="65151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5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206142"/>
            <a:ext cx="114585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34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684" y="1964779"/>
            <a:ext cx="10877550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9888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74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199271"/>
            <a:ext cx="1144905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39330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8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456" y="2624137"/>
            <a:ext cx="60579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62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205172"/>
            <a:ext cx="1144905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9411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48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706" y="2029941"/>
            <a:ext cx="79914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6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3829574"/>
            <a:ext cx="9896475" cy="2705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150" y="1979509"/>
            <a:ext cx="11315700" cy="1857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1152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62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223526"/>
            <a:ext cx="1139190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9411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722" y="2044826"/>
            <a:ext cx="81819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7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006952"/>
            <a:ext cx="113728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14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1923523"/>
            <a:ext cx="10696575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719" y="2922304"/>
            <a:ext cx="106299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52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1923523"/>
            <a:ext cx="10696575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949" y="2924944"/>
            <a:ext cx="106394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10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1923523"/>
            <a:ext cx="10696575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237" y="2924944"/>
            <a:ext cx="106775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2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1923523"/>
            <a:ext cx="10696575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062" y="2915613"/>
            <a:ext cx="107061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1923523"/>
            <a:ext cx="10696575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763" y="2924944"/>
            <a:ext cx="1072515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37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86000"/>
            <a:ext cx="97536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13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390" y="2023086"/>
            <a:ext cx="104965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14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98" y="2235299"/>
            <a:ext cx="97155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6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16" y="2658988"/>
            <a:ext cx="1069657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361" y="2219083"/>
            <a:ext cx="97059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65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7290"/>
            <a:ext cx="97726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88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215279"/>
            <a:ext cx="1140142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9411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30" y="2048991"/>
            <a:ext cx="64198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988840"/>
            <a:ext cx="11410950" cy="328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031" y="5669689"/>
            <a:ext cx="10677525" cy="533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1152" y="37890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196102"/>
            <a:ext cx="11410950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9411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99" y="2647950"/>
            <a:ext cx="104394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189150"/>
            <a:ext cx="1143000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9411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0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2025-08-12T07:34:21Z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